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8"/>
  </p:notesMasterIdLst>
  <p:handoutMasterIdLst>
    <p:handoutMasterId r:id="rId39"/>
  </p:handoutMasterIdLst>
  <p:sldIdLst>
    <p:sldId id="256" r:id="rId5"/>
    <p:sldId id="257" r:id="rId6"/>
    <p:sldId id="278" r:id="rId7"/>
    <p:sldId id="279" r:id="rId8"/>
    <p:sldId id="258" r:id="rId9"/>
    <p:sldId id="280" r:id="rId10"/>
    <p:sldId id="281" r:id="rId11"/>
    <p:sldId id="282" r:id="rId12"/>
    <p:sldId id="266" r:id="rId13"/>
    <p:sldId id="301" r:id="rId14"/>
    <p:sldId id="300" r:id="rId15"/>
    <p:sldId id="292" r:id="rId16"/>
    <p:sldId id="283" r:id="rId17"/>
    <p:sldId id="284" r:id="rId18"/>
    <p:sldId id="297" r:id="rId19"/>
    <p:sldId id="295" r:id="rId20"/>
    <p:sldId id="290" r:id="rId21"/>
    <p:sldId id="293" r:id="rId22"/>
    <p:sldId id="294" r:id="rId23"/>
    <p:sldId id="271" r:id="rId24"/>
    <p:sldId id="285" r:id="rId25"/>
    <p:sldId id="296" r:id="rId26"/>
    <p:sldId id="298" r:id="rId27"/>
    <p:sldId id="299" r:id="rId28"/>
    <p:sldId id="286" r:id="rId29"/>
    <p:sldId id="302" r:id="rId30"/>
    <p:sldId id="289" r:id="rId31"/>
    <p:sldId id="304" r:id="rId32"/>
    <p:sldId id="303" r:id="rId33"/>
    <p:sldId id="305" r:id="rId34"/>
    <p:sldId id="306" r:id="rId35"/>
    <p:sldId id="307" r:id="rId36"/>
    <p:sldId id="308"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22C8CA-6463-4579-861B-68B4E3C257C7}" v="42" dt="2025-09-13T15:25:07.7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69" autoAdjust="0"/>
    <p:restoredTop sz="90655" autoAdjust="0"/>
  </p:normalViewPr>
  <p:slideViewPr>
    <p:cSldViewPr snapToGrid="0">
      <p:cViewPr varScale="1">
        <p:scale>
          <a:sx n="100" d="100"/>
          <a:sy n="100" d="100"/>
        </p:scale>
        <p:origin x="954" y="102"/>
      </p:cViewPr>
      <p:guideLst/>
    </p:cSldViewPr>
  </p:slideViewPr>
  <p:outlineViewPr>
    <p:cViewPr>
      <p:scale>
        <a:sx n="33" d="100"/>
        <a:sy n="33" d="100"/>
      </p:scale>
      <p:origin x="0" y="-288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03" y="29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it Rayhan" userId="eed162fed0172f5f" providerId="LiveId" clId="{E452EDAC-3AD2-42DE-9512-A14E73630335}"/>
    <pc:docChg chg="undo custSel addSld delSld modSld sldOrd">
      <pc:chgData name="Amit Rayhan" userId="eed162fed0172f5f" providerId="LiveId" clId="{E452EDAC-3AD2-42DE-9512-A14E73630335}" dt="2025-09-14T04:41:28.935" v="928" actId="313"/>
      <pc:docMkLst>
        <pc:docMk/>
      </pc:docMkLst>
      <pc:sldChg chg="modSp mod">
        <pc:chgData name="Amit Rayhan" userId="eed162fed0172f5f" providerId="LiveId" clId="{E452EDAC-3AD2-42DE-9512-A14E73630335}" dt="2025-09-13T15:25:24.617" v="921" actId="20577"/>
        <pc:sldMkLst>
          <pc:docMk/>
          <pc:sldMk cId="2586058810" sldId="256"/>
        </pc:sldMkLst>
        <pc:spChg chg="mod">
          <ac:chgData name="Amit Rayhan" userId="eed162fed0172f5f" providerId="LiveId" clId="{E452EDAC-3AD2-42DE-9512-A14E73630335}" dt="2025-09-13T15:25:24.617" v="921" actId="20577"/>
          <ac:spMkLst>
            <pc:docMk/>
            <pc:sldMk cId="2586058810" sldId="256"/>
            <ac:spMk id="4" creationId="{14CCBE92-02CA-37DF-9E15-5057FE9124E9}"/>
          </ac:spMkLst>
        </pc:spChg>
      </pc:sldChg>
      <pc:sldChg chg="addSp delSp modSp mod">
        <pc:chgData name="Amit Rayhan" userId="eed162fed0172f5f" providerId="LiveId" clId="{E452EDAC-3AD2-42DE-9512-A14E73630335}" dt="2025-09-13T15:06:48.682" v="774" actId="1076"/>
        <pc:sldMkLst>
          <pc:docMk/>
          <pc:sldMk cId="1742861620" sldId="266"/>
        </pc:sldMkLst>
        <pc:spChg chg="mod">
          <ac:chgData name="Amit Rayhan" userId="eed162fed0172f5f" providerId="LiveId" clId="{E452EDAC-3AD2-42DE-9512-A14E73630335}" dt="2025-09-13T15:06:48.682" v="774" actId="1076"/>
          <ac:spMkLst>
            <pc:docMk/>
            <pc:sldMk cId="1742861620" sldId="266"/>
            <ac:spMk id="3" creationId="{FED19BCA-B61F-4EA6-A1FB-CCA3BD8506FB}"/>
          </ac:spMkLst>
        </pc:spChg>
        <pc:spChg chg="add del mod">
          <ac:chgData name="Amit Rayhan" userId="eed162fed0172f5f" providerId="LiveId" clId="{E452EDAC-3AD2-42DE-9512-A14E73630335}" dt="2025-09-13T10:30:53.572" v="1" actId="931"/>
          <ac:spMkLst>
            <pc:docMk/>
            <pc:sldMk cId="1742861620" sldId="266"/>
            <ac:spMk id="14" creationId="{3B8BBE0D-4B43-D8C9-89F5-71C376307FC8}"/>
          </ac:spMkLst>
        </pc:spChg>
        <pc:picChg chg="del mod">
          <ac:chgData name="Amit Rayhan" userId="eed162fed0172f5f" providerId="LiveId" clId="{E452EDAC-3AD2-42DE-9512-A14E73630335}" dt="2025-09-13T14:56:49.754" v="761" actId="478"/>
          <ac:picMkLst>
            <pc:docMk/>
            <pc:sldMk cId="1742861620" sldId="266"/>
            <ac:picMk id="5" creationId="{DEF59408-C87B-3BC9-8E07-7DD1EE6C439B}"/>
          </ac:picMkLst>
        </pc:picChg>
        <pc:picChg chg="del">
          <ac:chgData name="Amit Rayhan" userId="eed162fed0172f5f" providerId="LiveId" clId="{E452EDAC-3AD2-42DE-9512-A14E73630335}" dt="2025-09-13T10:30:48.164" v="0" actId="478"/>
          <ac:picMkLst>
            <pc:docMk/>
            <pc:sldMk cId="1742861620" sldId="266"/>
            <ac:picMk id="12" creationId="{BF454A08-6538-F8F9-15CB-5F2124C30DC3}"/>
          </ac:picMkLst>
        </pc:picChg>
        <pc:picChg chg="add mod">
          <ac:chgData name="Amit Rayhan" userId="eed162fed0172f5f" providerId="LiveId" clId="{E452EDAC-3AD2-42DE-9512-A14E73630335}" dt="2025-09-13T10:30:55.564" v="2" actId="27614"/>
          <ac:picMkLst>
            <pc:docMk/>
            <pc:sldMk cId="1742861620" sldId="266"/>
            <ac:picMk id="16" creationId="{2FAED28E-BF36-8770-EDCD-2E833541A32B}"/>
          </ac:picMkLst>
        </pc:picChg>
      </pc:sldChg>
      <pc:sldChg chg="addSp delSp modSp mod ord">
        <pc:chgData name="Amit Rayhan" userId="eed162fed0172f5f" providerId="LiveId" clId="{E452EDAC-3AD2-42DE-9512-A14E73630335}" dt="2025-09-13T12:24:01.547" v="319"/>
        <pc:sldMkLst>
          <pc:docMk/>
          <pc:sldMk cId="1969787568" sldId="271"/>
        </pc:sldMkLst>
        <pc:spChg chg="del mod">
          <ac:chgData name="Amit Rayhan" userId="eed162fed0172f5f" providerId="LiveId" clId="{E452EDAC-3AD2-42DE-9512-A14E73630335}" dt="2025-09-13T11:54:01.973" v="191" actId="21"/>
          <ac:spMkLst>
            <pc:docMk/>
            <pc:sldMk cId="1969787568" sldId="271"/>
            <ac:spMk id="2" creationId="{8BDF1EDE-5423-435C-B149-87AB1BC22B83}"/>
          </ac:spMkLst>
        </pc:spChg>
        <pc:spChg chg="del mod">
          <ac:chgData name="Amit Rayhan" userId="eed162fed0172f5f" providerId="LiveId" clId="{E452EDAC-3AD2-42DE-9512-A14E73630335}" dt="2025-09-13T11:53:56.028" v="189" actId="21"/>
          <ac:spMkLst>
            <pc:docMk/>
            <pc:sldMk cId="1969787568" sldId="271"/>
            <ac:spMk id="3" creationId="{AF64C29E-DF30-4DC6-AB95-2016F9A703B6}"/>
          </ac:spMkLst>
        </pc:spChg>
        <pc:spChg chg="add mod">
          <ac:chgData name="Amit Rayhan" userId="eed162fed0172f5f" providerId="LiveId" clId="{E452EDAC-3AD2-42DE-9512-A14E73630335}" dt="2025-09-13T11:55:09.257" v="207" actId="1076"/>
          <ac:spMkLst>
            <pc:docMk/>
            <pc:sldMk cId="1969787568" sldId="271"/>
            <ac:spMk id="8" creationId="{1039B061-4B53-A950-37BB-2724CB61B059}"/>
          </ac:spMkLst>
        </pc:spChg>
        <pc:picChg chg="add mod">
          <ac:chgData name="Amit Rayhan" userId="eed162fed0172f5f" providerId="LiveId" clId="{E452EDAC-3AD2-42DE-9512-A14E73630335}" dt="2025-09-13T11:55:47.600" v="210"/>
          <ac:picMkLst>
            <pc:docMk/>
            <pc:sldMk cId="1969787568" sldId="271"/>
            <ac:picMk id="5" creationId="{7C536FA6-CEB5-463F-B3F0-A1F61B6D93E9}"/>
          </ac:picMkLst>
        </pc:picChg>
      </pc:sldChg>
      <pc:sldChg chg="modSp mod">
        <pc:chgData name="Amit Rayhan" userId="eed162fed0172f5f" providerId="LiveId" clId="{E452EDAC-3AD2-42DE-9512-A14E73630335}" dt="2025-09-13T14:19:01.873" v="488" actId="20577"/>
        <pc:sldMkLst>
          <pc:docMk/>
          <pc:sldMk cId="103458723" sldId="281"/>
        </pc:sldMkLst>
        <pc:spChg chg="mod">
          <ac:chgData name="Amit Rayhan" userId="eed162fed0172f5f" providerId="LiveId" clId="{E452EDAC-3AD2-42DE-9512-A14E73630335}" dt="2025-09-13T14:18:39.159" v="483" actId="1076"/>
          <ac:spMkLst>
            <pc:docMk/>
            <pc:sldMk cId="103458723" sldId="281"/>
            <ac:spMk id="2" creationId="{A95E2E6A-35EC-1B8E-0FD7-8C67870ACA64}"/>
          </ac:spMkLst>
        </pc:spChg>
        <pc:spChg chg="mod">
          <ac:chgData name="Amit Rayhan" userId="eed162fed0172f5f" providerId="LiveId" clId="{E452EDAC-3AD2-42DE-9512-A14E73630335}" dt="2025-09-13T14:19:01.873" v="488" actId="20577"/>
          <ac:spMkLst>
            <pc:docMk/>
            <pc:sldMk cId="103458723" sldId="281"/>
            <ac:spMk id="35" creationId="{EDBE6233-75E9-40D1-968F-58CA9AD0FF50}"/>
          </ac:spMkLst>
        </pc:spChg>
      </pc:sldChg>
      <pc:sldChg chg="addSp delSp modSp mod">
        <pc:chgData name="Amit Rayhan" userId="eed162fed0172f5f" providerId="LiveId" clId="{E452EDAC-3AD2-42DE-9512-A14E73630335}" dt="2025-09-13T12:24:43.224" v="322" actId="478"/>
        <pc:sldMkLst>
          <pc:docMk/>
          <pc:sldMk cId="636929804" sldId="282"/>
        </pc:sldMkLst>
        <pc:spChg chg="mod">
          <ac:chgData name="Amit Rayhan" userId="eed162fed0172f5f" providerId="LiveId" clId="{E452EDAC-3AD2-42DE-9512-A14E73630335}" dt="2025-09-13T12:19:43.333" v="295" actId="1076"/>
          <ac:spMkLst>
            <pc:docMk/>
            <pc:sldMk cId="636929804" sldId="282"/>
            <ac:spMk id="18" creationId="{4D6152BC-E771-36F9-1EE3-E42315D568D7}"/>
          </ac:spMkLst>
        </pc:spChg>
        <pc:spChg chg="add">
          <ac:chgData name="Amit Rayhan" userId="eed162fed0172f5f" providerId="LiveId" clId="{E452EDAC-3AD2-42DE-9512-A14E73630335}" dt="2025-09-13T12:19:02.927" v="288"/>
          <ac:spMkLst>
            <pc:docMk/>
            <pc:sldMk cId="636929804" sldId="282"/>
            <ac:spMk id="21" creationId="{474203DB-3EB2-A75B-D8E6-B531B6AD971A}"/>
          </ac:spMkLst>
        </pc:spChg>
        <pc:spChg chg="add mod">
          <ac:chgData name="Amit Rayhan" userId="eed162fed0172f5f" providerId="LiveId" clId="{E452EDAC-3AD2-42DE-9512-A14E73630335}" dt="2025-09-13T12:19:07.708" v="289"/>
          <ac:spMkLst>
            <pc:docMk/>
            <pc:sldMk cId="636929804" sldId="282"/>
            <ac:spMk id="22" creationId="{F2D58AD2-F5B2-57A6-F9FA-8A8A516626AD}"/>
          </ac:spMkLst>
        </pc:spChg>
        <pc:spChg chg="add mod">
          <ac:chgData name="Amit Rayhan" userId="eed162fed0172f5f" providerId="LiveId" clId="{E452EDAC-3AD2-42DE-9512-A14E73630335}" dt="2025-09-13T12:19:23.240" v="290"/>
          <ac:spMkLst>
            <pc:docMk/>
            <pc:sldMk cId="636929804" sldId="282"/>
            <ac:spMk id="23" creationId="{230E5C56-5B6B-3BF8-8AEC-2D7C6FA0339C}"/>
          </ac:spMkLst>
        </pc:spChg>
        <pc:spChg chg="del">
          <ac:chgData name="Amit Rayhan" userId="eed162fed0172f5f" providerId="LiveId" clId="{E452EDAC-3AD2-42DE-9512-A14E73630335}" dt="2025-09-13T12:19:27.476" v="291" actId="931"/>
          <ac:spMkLst>
            <pc:docMk/>
            <pc:sldMk cId="636929804" sldId="282"/>
            <ac:spMk id="36" creationId="{E71298F0-74F1-FECA-0F02-495F9A2EBA7B}"/>
          </ac:spMkLst>
        </pc:spChg>
        <pc:picChg chg="del">
          <ac:chgData name="Amit Rayhan" userId="eed162fed0172f5f" providerId="LiveId" clId="{E452EDAC-3AD2-42DE-9512-A14E73630335}" dt="2025-09-13T12:19:00.616" v="287" actId="478"/>
          <ac:picMkLst>
            <pc:docMk/>
            <pc:sldMk cId="636929804" sldId="282"/>
            <ac:picMk id="10" creationId="{A46154A1-2184-8246-9C2A-628D1BBC7645}"/>
          </ac:picMkLst>
        </pc:picChg>
        <pc:picChg chg="add del mod">
          <ac:chgData name="Amit Rayhan" userId="eed162fed0172f5f" providerId="LiveId" clId="{E452EDAC-3AD2-42DE-9512-A14E73630335}" dt="2025-09-13T12:04:57.985" v="221" actId="478"/>
          <ac:picMkLst>
            <pc:docMk/>
            <pc:sldMk cId="636929804" sldId="282"/>
            <ac:picMk id="20" creationId="{21817D6E-DFAA-3EFB-2882-674030D506BE}"/>
          </ac:picMkLst>
        </pc:picChg>
        <pc:picChg chg="add mod">
          <ac:chgData name="Amit Rayhan" userId="eed162fed0172f5f" providerId="LiveId" clId="{E452EDAC-3AD2-42DE-9512-A14E73630335}" dt="2025-09-13T12:19:33.442" v="294" actId="14100"/>
          <ac:picMkLst>
            <pc:docMk/>
            <pc:sldMk cId="636929804" sldId="282"/>
            <ac:picMk id="25" creationId="{A0A98DCA-F6AB-5BBA-098A-C54519928473}"/>
          </ac:picMkLst>
        </pc:picChg>
        <pc:picChg chg="add mod">
          <ac:chgData name="Amit Rayhan" userId="eed162fed0172f5f" providerId="LiveId" clId="{E452EDAC-3AD2-42DE-9512-A14E73630335}" dt="2025-09-13T12:21:36.852" v="306" actId="14100"/>
          <ac:picMkLst>
            <pc:docMk/>
            <pc:sldMk cId="636929804" sldId="282"/>
            <ac:picMk id="27" creationId="{0A7C6A15-CC01-E972-9599-D0CE25F88D35}"/>
          </ac:picMkLst>
        </pc:picChg>
        <pc:picChg chg="add del mod">
          <ac:chgData name="Amit Rayhan" userId="eed162fed0172f5f" providerId="LiveId" clId="{E452EDAC-3AD2-42DE-9512-A14E73630335}" dt="2025-09-13T12:24:43.224" v="322" actId="478"/>
          <ac:picMkLst>
            <pc:docMk/>
            <pc:sldMk cId="636929804" sldId="282"/>
            <ac:picMk id="28" creationId="{70679896-F242-20CD-08E0-8F8C11698B93}"/>
          </ac:picMkLst>
        </pc:picChg>
        <pc:cxnChg chg="del mod">
          <ac:chgData name="Amit Rayhan" userId="eed162fed0172f5f" providerId="LiveId" clId="{E452EDAC-3AD2-42DE-9512-A14E73630335}" dt="2025-09-13T12:21:53.582" v="308" actId="478"/>
          <ac:cxnSpMkLst>
            <pc:docMk/>
            <pc:sldMk cId="636929804" sldId="282"/>
            <ac:cxnSpMk id="12" creationId="{51E9DB79-7FC7-C82D-0CAA-222DB0147CD1}"/>
          </ac:cxnSpMkLst>
        </pc:cxnChg>
      </pc:sldChg>
      <pc:sldChg chg="addSp delSp modSp mod">
        <pc:chgData name="Amit Rayhan" userId="eed162fed0172f5f" providerId="LiveId" clId="{E452EDAC-3AD2-42DE-9512-A14E73630335}" dt="2025-09-13T12:22:50.458" v="317" actId="1076"/>
        <pc:sldMkLst>
          <pc:docMk/>
          <pc:sldMk cId="1658164610" sldId="283"/>
        </pc:sldMkLst>
        <pc:spChg chg="mod">
          <ac:chgData name="Amit Rayhan" userId="eed162fed0172f5f" providerId="LiveId" clId="{E452EDAC-3AD2-42DE-9512-A14E73630335}" dt="2025-09-13T11:40:47.921" v="48" actId="14100"/>
          <ac:spMkLst>
            <pc:docMk/>
            <pc:sldMk cId="1658164610" sldId="283"/>
            <ac:spMk id="3" creationId="{4321055C-5E33-5D21-2A6E-21827FA88ED3}"/>
          </ac:spMkLst>
        </pc:spChg>
        <pc:spChg chg="add del mod">
          <ac:chgData name="Amit Rayhan" userId="eed162fed0172f5f" providerId="LiveId" clId="{E452EDAC-3AD2-42DE-9512-A14E73630335}" dt="2025-09-13T11:42:11.852" v="63" actId="21"/>
          <ac:spMkLst>
            <pc:docMk/>
            <pc:sldMk cId="1658164610" sldId="283"/>
            <ac:spMk id="4" creationId="{02C1597B-E557-FBD5-97CB-AA2E878BA173}"/>
          </ac:spMkLst>
        </pc:spChg>
        <pc:spChg chg="mod">
          <ac:chgData name="Amit Rayhan" userId="eed162fed0172f5f" providerId="LiveId" clId="{E452EDAC-3AD2-42DE-9512-A14E73630335}" dt="2025-09-13T11:43:06.088" v="81" actId="20577"/>
          <ac:spMkLst>
            <pc:docMk/>
            <pc:sldMk cId="1658164610" sldId="283"/>
            <ac:spMk id="6" creationId="{B587B122-1579-FDB8-443B-F05E622163C3}"/>
          </ac:spMkLst>
        </pc:spChg>
        <pc:graphicFrameChg chg="del">
          <ac:chgData name="Amit Rayhan" userId="eed162fed0172f5f" providerId="LiveId" clId="{E452EDAC-3AD2-42DE-9512-A14E73630335}" dt="2025-09-13T11:42:08.211" v="62" actId="21"/>
          <ac:graphicFrameMkLst>
            <pc:docMk/>
            <pc:sldMk cId="1658164610" sldId="283"/>
            <ac:graphicFrameMk id="10" creationId="{98ED67AF-B48B-F5F8-E2FD-1C98C42C4D54}"/>
          </ac:graphicFrameMkLst>
        </pc:graphicFrameChg>
        <pc:picChg chg="add mod">
          <ac:chgData name="Amit Rayhan" userId="eed162fed0172f5f" providerId="LiveId" clId="{E452EDAC-3AD2-42DE-9512-A14E73630335}" dt="2025-09-13T12:22:50.458" v="317" actId="1076"/>
          <ac:picMkLst>
            <pc:docMk/>
            <pc:sldMk cId="1658164610" sldId="283"/>
            <ac:picMk id="7" creationId="{EAADFCFC-A81D-FE08-059A-AD5D583E49E5}"/>
          </ac:picMkLst>
        </pc:picChg>
      </pc:sldChg>
      <pc:sldChg chg="addSp delSp modSp mod">
        <pc:chgData name="Amit Rayhan" userId="eed162fed0172f5f" providerId="LiveId" clId="{E452EDAC-3AD2-42DE-9512-A14E73630335}" dt="2025-09-13T14:19:50.401" v="490" actId="1076"/>
        <pc:sldMkLst>
          <pc:docMk/>
          <pc:sldMk cId="2403577982" sldId="284"/>
        </pc:sldMkLst>
        <pc:spChg chg="add mod">
          <ac:chgData name="Amit Rayhan" userId="eed162fed0172f5f" providerId="LiveId" clId="{E452EDAC-3AD2-42DE-9512-A14E73630335}" dt="2025-09-13T14:19:45.369" v="489" actId="1076"/>
          <ac:spMkLst>
            <pc:docMk/>
            <pc:sldMk cId="2403577982" sldId="284"/>
            <ac:spMk id="3" creationId="{2B3F8D92-D306-FC8A-A0E9-5D5188935B7E}"/>
          </ac:spMkLst>
        </pc:spChg>
        <pc:spChg chg="add del mod">
          <ac:chgData name="Amit Rayhan" userId="eed162fed0172f5f" providerId="LiveId" clId="{E452EDAC-3AD2-42DE-9512-A14E73630335}" dt="2025-09-13T14:08:21.564" v="445"/>
          <ac:spMkLst>
            <pc:docMk/>
            <pc:sldMk cId="2403577982" sldId="284"/>
            <ac:spMk id="5" creationId="{B77AB40E-816C-5197-A005-F6EFC5485939}"/>
          </ac:spMkLst>
        </pc:spChg>
        <pc:spChg chg="mod">
          <ac:chgData name="Amit Rayhan" userId="eed162fed0172f5f" providerId="LiveId" clId="{E452EDAC-3AD2-42DE-9512-A14E73630335}" dt="2025-09-13T11:47:23.954" v="108" actId="1076"/>
          <ac:spMkLst>
            <pc:docMk/>
            <pc:sldMk cId="2403577982" sldId="284"/>
            <ac:spMk id="6" creationId="{D2E1CF79-4FDC-8CAF-CC16-E309A2C49758}"/>
          </ac:spMkLst>
        </pc:spChg>
        <pc:spChg chg="add mod">
          <ac:chgData name="Amit Rayhan" userId="eed162fed0172f5f" providerId="LiveId" clId="{E452EDAC-3AD2-42DE-9512-A14E73630335}" dt="2025-09-13T14:19:50.401" v="490" actId="1076"/>
          <ac:spMkLst>
            <pc:docMk/>
            <pc:sldMk cId="2403577982" sldId="284"/>
            <ac:spMk id="8" creationId="{3B8DAEC1-0CFE-72F3-5105-070EF41F7D4D}"/>
          </ac:spMkLst>
        </pc:spChg>
        <pc:spChg chg="add del mod">
          <ac:chgData name="Amit Rayhan" userId="eed162fed0172f5f" providerId="LiveId" clId="{E452EDAC-3AD2-42DE-9512-A14E73630335}" dt="2025-09-13T13:59:44.726" v="387"/>
          <ac:spMkLst>
            <pc:docMk/>
            <pc:sldMk cId="2403577982" sldId="284"/>
            <ac:spMk id="11" creationId="{C607F4AC-F587-C7A8-6000-4C5BBB5D6987}"/>
          </ac:spMkLst>
        </pc:spChg>
        <pc:spChg chg="mod">
          <ac:chgData name="Amit Rayhan" userId="eed162fed0172f5f" providerId="LiveId" clId="{E452EDAC-3AD2-42DE-9512-A14E73630335}" dt="2025-09-13T11:46:42.241" v="84" actId="1076"/>
          <ac:spMkLst>
            <pc:docMk/>
            <pc:sldMk cId="2403577982" sldId="284"/>
            <ac:spMk id="17" creationId="{09140014-73D5-419B-8867-972BB18D52D4}"/>
          </ac:spMkLst>
        </pc:spChg>
        <pc:spChg chg="del mod">
          <ac:chgData name="Amit Rayhan" userId="eed162fed0172f5f" providerId="LiveId" clId="{E452EDAC-3AD2-42DE-9512-A14E73630335}" dt="2025-09-13T11:48:39.661" v="113" actId="21"/>
          <ac:spMkLst>
            <pc:docMk/>
            <pc:sldMk cId="2403577982" sldId="284"/>
            <ac:spMk id="20" creationId="{33D8731E-4977-402E-8BFD-895B4D0544CC}"/>
          </ac:spMkLst>
        </pc:spChg>
        <pc:spChg chg="del mod">
          <ac:chgData name="Amit Rayhan" userId="eed162fed0172f5f" providerId="LiveId" clId="{E452EDAC-3AD2-42DE-9512-A14E73630335}" dt="2025-09-13T14:09:15.499" v="472" actId="21"/>
          <ac:spMkLst>
            <pc:docMk/>
            <pc:sldMk cId="2403577982" sldId="284"/>
            <ac:spMk id="34" creationId="{AE07A905-8B37-D13F-25D3-1D3BCDB86B0B}"/>
          </ac:spMkLst>
        </pc:spChg>
        <pc:spChg chg="del mod">
          <ac:chgData name="Amit Rayhan" userId="eed162fed0172f5f" providerId="LiveId" clId="{E452EDAC-3AD2-42DE-9512-A14E73630335}" dt="2025-09-13T14:09:08.212" v="470" actId="21"/>
          <ac:spMkLst>
            <pc:docMk/>
            <pc:sldMk cId="2403577982" sldId="284"/>
            <ac:spMk id="35" creationId="{4E9A764F-6B65-050E-E561-82F77339D164}"/>
          </ac:spMkLst>
        </pc:spChg>
      </pc:sldChg>
      <pc:sldChg chg="addSp delSp modSp new mod ord">
        <pc:chgData name="Amit Rayhan" userId="eed162fed0172f5f" providerId="LiveId" clId="{E452EDAC-3AD2-42DE-9512-A14E73630335}" dt="2025-09-13T14:22:54.978" v="514" actId="478"/>
        <pc:sldMkLst>
          <pc:docMk/>
          <pc:sldMk cId="1094147754" sldId="285"/>
        </pc:sldMkLst>
        <pc:spChg chg="mod">
          <ac:chgData name="Amit Rayhan" userId="eed162fed0172f5f" providerId="LiveId" clId="{E452EDAC-3AD2-42DE-9512-A14E73630335}" dt="2025-09-13T14:21:15.041" v="500" actId="1076"/>
          <ac:spMkLst>
            <pc:docMk/>
            <pc:sldMk cId="1094147754" sldId="285"/>
            <ac:spMk id="2" creationId="{9029B305-7785-9C77-C26D-C1601D1C7A84}"/>
          </ac:spMkLst>
        </pc:spChg>
        <pc:spChg chg="mod">
          <ac:chgData name="Amit Rayhan" userId="eed162fed0172f5f" providerId="LiveId" clId="{E452EDAC-3AD2-42DE-9512-A14E73630335}" dt="2025-09-13T14:22:06.537" v="508" actId="313"/>
          <ac:spMkLst>
            <pc:docMk/>
            <pc:sldMk cId="1094147754" sldId="285"/>
            <ac:spMk id="3" creationId="{34BB654E-0A43-B058-62B1-FDF906FAEE05}"/>
          </ac:spMkLst>
        </pc:spChg>
        <pc:picChg chg="add del mod">
          <ac:chgData name="Amit Rayhan" userId="eed162fed0172f5f" providerId="LiveId" clId="{E452EDAC-3AD2-42DE-9512-A14E73630335}" dt="2025-09-13T14:22:54.978" v="514" actId="478"/>
          <ac:picMkLst>
            <pc:docMk/>
            <pc:sldMk cId="1094147754" sldId="285"/>
            <ac:picMk id="6" creationId="{BB461F56-9EB3-953D-D979-55993540A58D}"/>
          </ac:picMkLst>
        </pc:picChg>
      </pc:sldChg>
      <pc:sldChg chg="addSp delSp modSp del mod ord">
        <pc:chgData name="Amit Rayhan" userId="eed162fed0172f5f" providerId="LiveId" clId="{E452EDAC-3AD2-42DE-9512-A14E73630335}" dt="2025-09-13T11:55:58.618" v="211" actId="2696"/>
        <pc:sldMkLst>
          <pc:docMk/>
          <pc:sldMk cId="2791821786" sldId="285"/>
        </pc:sldMkLst>
        <pc:spChg chg="add del mod">
          <ac:chgData name="Amit Rayhan" userId="eed162fed0172f5f" providerId="LiveId" clId="{E452EDAC-3AD2-42DE-9512-A14E73630335}" dt="2025-09-13T11:50:17.962" v="147" actId="21"/>
          <ac:spMkLst>
            <pc:docMk/>
            <pc:sldMk cId="2791821786" sldId="285"/>
            <ac:spMk id="3" creationId="{22E9969C-BB2F-72C9-9F57-A129F46136A8}"/>
          </ac:spMkLst>
        </pc:spChg>
        <pc:spChg chg="mod">
          <ac:chgData name="Amit Rayhan" userId="eed162fed0172f5f" providerId="LiveId" clId="{E452EDAC-3AD2-42DE-9512-A14E73630335}" dt="2025-09-13T11:51:08.809" v="175" actId="1076"/>
          <ac:spMkLst>
            <pc:docMk/>
            <pc:sldMk cId="2791821786" sldId="285"/>
            <ac:spMk id="8" creationId="{3E5FEE2D-79E5-4C1D-8BF7-EE619CA7039A}"/>
          </ac:spMkLst>
        </pc:spChg>
        <pc:graphicFrameChg chg="del modGraphic">
          <ac:chgData name="Amit Rayhan" userId="eed162fed0172f5f" providerId="LiveId" clId="{E452EDAC-3AD2-42DE-9512-A14E73630335}" dt="2025-09-13T11:50:15.574" v="146" actId="21"/>
          <ac:graphicFrameMkLst>
            <pc:docMk/>
            <pc:sldMk cId="2791821786" sldId="285"/>
            <ac:graphicFrameMk id="13" creationId="{4A94C7BE-6E60-66F0-EFD4-2F452B0D743A}"/>
          </ac:graphicFrameMkLst>
        </pc:graphicFrameChg>
        <pc:picChg chg="add mod">
          <ac:chgData name="Amit Rayhan" userId="eed162fed0172f5f" providerId="LiveId" clId="{E452EDAC-3AD2-42DE-9512-A14E73630335}" dt="2025-09-13T11:51:30.474" v="181" actId="1076"/>
          <ac:picMkLst>
            <pc:docMk/>
            <pc:sldMk cId="2791821786" sldId="285"/>
            <ac:picMk id="6" creationId="{FA5CAB65-E4C5-FB51-5F9D-F4D4B0F7FE2C}"/>
          </ac:picMkLst>
        </pc:picChg>
      </pc:sldChg>
      <pc:sldChg chg="addSp delSp modSp new mod ord">
        <pc:chgData name="Amit Rayhan" userId="eed162fed0172f5f" providerId="LiveId" clId="{E452EDAC-3AD2-42DE-9512-A14E73630335}" dt="2025-09-13T15:01:30.990" v="763" actId="1076"/>
        <pc:sldMkLst>
          <pc:docMk/>
          <pc:sldMk cId="3231853396" sldId="286"/>
        </pc:sldMkLst>
        <pc:spChg chg="del">
          <ac:chgData name="Amit Rayhan" userId="eed162fed0172f5f" providerId="LiveId" clId="{E452EDAC-3AD2-42DE-9512-A14E73630335}" dt="2025-09-13T14:33:18.680" v="606" actId="478"/>
          <ac:spMkLst>
            <pc:docMk/>
            <pc:sldMk cId="3231853396" sldId="286"/>
            <ac:spMk id="2" creationId="{9C84FC8A-6304-D9F1-A383-1A7C4FBC27C0}"/>
          </ac:spMkLst>
        </pc:spChg>
        <pc:spChg chg="del">
          <ac:chgData name="Amit Rayhan" userId="eed162fed0172f5f" providerId="LiveId" clId="{E452EDAC-3AD2-42DE-9512-A14E73630335}" dt="2025-09-13T14:33:19.843" v="607" actId="478"/>
          <ac:spMkLst>
            <pc:docMk/>
            <pc:sldMk cId="3231853396" sldId="286"/>
            <ac:spMk id="3" creationId="{4D15A6E5-EAF7-77CC-BB1D-7CD9B266EC7B}"/>
          </ac:spMkLst>
        </pc:spChg>
        <pc:spChg chg="add mod">
          <ac:chgData name="Amit Rayhan" userId="eed162fed0172f5f" providerId="LiveId" clId="{E452EDAC-3AD2-42DE-9512-A14E73630335}" dt="2025-09-13T15:01:30.990" v="763" actId="1076"/>
          <ac:spMkLst>
            <pc:docMk/>
            <pc:sldMk cId="3231853396" sldId="286"/>
            <ac:spMk id="7" creationId="{C8626977-F9BD-1A76-6766-967AAE1DE79A}"/>
          </ac:spMkLst>
        </pc:spChg>
        <pc:picChg chg="add mod">
          <ac:chgData name="Amit Rayhan" userId="eed162fed0172f5f" providerId="LiveId" clId="{E452EDAC-3AD2-42DE-9512-A14E73630335}" dt="2025-09-13T15:01:23.734" v="762" actId="1076"/>
          <ac:picMkLst>
            <pc:docMk/>
            <pc:sldMk cId="3231853396" sldId="286"/>
            <ac:picMk id="6" creationId="{1432BB69-6D86-487C-173C-07F841683333}"/>
          </ac:picMkLst>
        </pc:picChg>
      </pc:sldChg>
      <pc:sldChg chg="new del">
        <pc:chgData name="Amit Rayhan" userId="eed162fed0172f5f" providerId="LiveId" clId="{E452EDAC-3AD2-42DE-9512-A14E73630335}" dt="2025-09-13T15:06:18.099" v="770" actId="47"/>
        <pc:sldMkLst>
          <pc:docMk/>
          <pc:sldMk cId="54917909" sldId="287"/>
        </pc:sldMkLst>
      </pc:sldChg>
      <pc:sldChg chg="new del">
        <pc:chgData name="Amit Rayhan" userId="eed162fed0172f5f" providerId="LiveId" clId="{E452EDAC-3AD2-42DE-9512-A14E73630335}" dt="2025-09-13T15:06:19.157" v="771" actId="47"/>
        <pc:sldMkLst>
          <pc:docMk/>
          <pc:sldMk cId="2833552863" sldId="288"/>
        </pc:sldMkLst>
      </pc:sldChg>
      <pc:sldChg chg="delSp modSp new mod">
        <pc:chgData name="Amit Rayhan" userId="eed162fed0172f5f" providerId="LiveId" clId="{E452EDAC-3AD2-42DE-9512-A14E73630335}" dt="2025-09-14T04:41:28.935" v="928" actId="313"/>
        <pc:sldMkLst>
          <pc:docMk/>
          <pc:sldMk cId="4281837520" sldId="289"/>
        </pc:sldMkLst>
        <pc:spChg chg="mod">
          <ac:chgData name="Amit Rayhan" userId="eed162fed0172f5f" providerId="LiveId" clId="{E452EDAC-3AD2-42DE-9512-A14E73630335}" dt="2025-09-13T14:38:30.946" v="673" actId="1076"/>
          <ac:spMkLst>
            <pc:docMk/>
            <pc:sldMk cId="4281837520" sldId="289"/>
            <ac:spMk id="2" creationId="{9A586639-91AD-5B9B-B0CF-024753B7378E}"/>
          </ac:spMkLst>
        </pc:spChg>
        <pc:spChg chg="del">
          <ac:chgData name="Amit Rayhan" userId="eed162fed0172f5f" providerId="LiveId" clId="{E452EDAC-3AD2-42DE-9512-A14E73630335}" dt="2025-09-13T14:33:10.657" v="603" actId="478"/>
          <ac:spMkLst>
            <pc:docMk/>
            <pc:sldMk cId="4281837520" sldId="289"/>
            <ac:spMk id="3" creationId="{EF53CA75-55EF-84A6-33C9-AFB6B8872C63}"/>
          </ac:spMkLst>
        </pc:spChg>
        <pc:spChg chg="mod">
          <ac:chgData name="Amit Rayhan" userId="eed162fed0172f5f" providerId="LiveId" clId="{E452EDAC-3AD2-42DE-9512-A14E73630335}" dt="2025-09-14T04:41:28.935" v="928" actId="313"/>
          <ac:spMkLst>
            <pc:docMk/>
            <pc:sldMk cId="4281837520" sldId="289"/>
            <ac:spMk id="4" creationId="{10AD9EB3-A249-0AA8-77EE-374520194F29}"/>
          </ac:spMkLst>
        </pc:spChg>
        <pc:spChg chg="del">
          <ac:chgData name="Amit Rayhan" userId="eed162fed0172f5f" providerId="LiveId" clId="{E452EDAC-3AD2-42DE-9512-A14E73630335}" dt="2025-09-13T14:33:06.624" v="601" actId="478"/>
          <ac:spMkLst>
            <pc:docMk/>
            <pc:sldMk cId="4281837520" sldId="289"/>
            <ac:spMk id="5" creationId="{CA11E8D8-A11B-A3F9-52D1-2CF4CAD50D30}"/>
          </ac:spMkLst>
        </pc:spChg>
        <pc:spChg chg="del">
          <ac:chgData name="Amit Rayhan" userId="eed162fed0172f5f" providerId="LiveId" clId="{E452EDAC-3AD2-42DE-9512-A14E73630335}" dt="2025-09-13T14:33:08.438" v="602" actId="478"/>
          <ac:spMkLst>
            <pc:docMk/>
            <pc:sldMk cId="4281837520" sldId="289"/>
            <ac:spMk id="6" creationId="{0069DAB1-62DE-37E7-F76F-F34A5A501B4B}"/>
          </ac:spMkLst>
        </pc:spChg>
      </pc:sldChg>
      <pc:sldChg chg="addSp delSp modSp new mod ord">
        <pc:chgData name="Amit Rayhan" userId="eed162fed0172f5f" providerId="LiveId" clId="{E452EDAC-3AD2-42DE-9512-A14E73630335}" dt="2025-09-13T12:17:49.804" v="280" actId="1076"/>
        <pc:sldMkLst>
          <pc:docMk/>
          <pc:sldMk cId="3390245403" sldId="290"/>
        </pc:sldMkLst>
        <pc:spChg chg="del">
          <ac:chgData name="Amit Rayhan" userId="eed162fed0172f5f" providerId="LiveId" clId="{E452EDAC-3AD2-42DE-9512-A14E73630335}" dt="2025-09-13T12:14:57.364" v="239" actId="478"/>
          <ac:spMkLst>
            <pc:docMk/>
            <pc:sldMk cId="3390245403" sldId="290"/>
            <ac:spMk id="2" creationId="{F7AAC1B8-4484-C688-FB7F-7EBB217E7B17}"/>
          </ac:spMkLst>
        </pc:spChg>
        <pc:spChg chg="del">
          <ac:chgData name="Amit Rayhan" userId="eed162fed0172f5f" providerId="LiveId" clId="{E452EDAC-3AD2-42DE-9512-A14E73630335}" dt="2025-09-13T12:14:52.450" v="238" actId="478"/>
          <ac:spMkLst>
            <pc:docMk/>
            <pc:sldMk cId="3390245403" sldId="290"/>
            <ac:spMk id="3" creationId="{CB05676E-5DE2-7628-F60F-81FED046C424}"/>
          </ac:spMkLst>
        </pc:spChg>
        <pc:spChg chg="del">
          <ac:chgData name="Amit Rayhan" userId="eed162fed0172f5f" providerId="LiveId" clId="{E452EDAC-3AD2-42DE-9512-A14E73630335}" dt="2025-09-13T12:14:58.608" v="240" actId="478"/>
          <ac:spMkLst>
            <pc:docMk/>
            <pc:sldMk cId="3390245403" sldId="290"/>
            <ac:spMk id="4" creationId="{89C0A6C3-FF96-44D2-2565-007EE530E396}"/>
          </ac:spMkLst>
        </pc:spChg>
        <pc:spChg chg="add mod">
          <ac:chgData name="Amit Rayhan" userId="eed162fed0172f5f" providerId="LiveId" clId="{E452EDAC-3AD2-42DE-9512-A14E73630335}" dt="2025-09-13T12:17:49.804" v="280" actId="1076"/>
          <ac:spMkLst>
            <pc:docMk/>
            <pc:sldMk cId="3390245403" sldId="290"/>
            <ac:spMk id="8" creationId="{61C24C9C-1366-6430-D753-CBE23996D4AF}"/>
          </ac:spMkLst>
        </pc:spChg>
        <pc:picChg chg="add mod">
          <ac:chgData name="Amit Rayhan" userId="eed162fed0172f5f" providerId="LiveId" clId="{E452EDAC-3AD2-42DE-9512-A14E73630335}" dt="2025-09-13T12:15:12.111" v="244" actId="962"/>
          <ac:picMkLst>
            <pc:docMk/>
            <pc:sldMk cId="3390245403" sldId="290"/>
            <ac:picMk id="7" creationId="{0F58CAC2-A330-97CB-ED0A-1A1964A1B9B3}"/>
          </ac:picMkLst>
        </pc:picChg>
      </pc:sldChg>
      <pc:sldChg chg="new del">
        <pc:chgData name="Amit Rayhan" userId="eed162fed0172f5f" providerId="LiveId" clId="{E452EDAC-3AD2-42DE-9512-A14E73630335}" dt="2025-09-13T14:41:47.574" v="676" actId="2696"/>
        <pc:sldMkLst>
          <pc:docMk/>
          <pc:sldMk cId="1357301200" sldId="291"/>
        </pc:sldMkLst>
      </pc:sldChg>
      <pc:sldChg chg="addSp delSp modSp new mod ord">
        <pc:chgData name="Amit Rayhan" userId="eed162fed0172f5f" providerId="LiveId" clId="{E452EDAC-3AD2-42DE-9512-A14E73630335}" dt="2025-09-14T04:41:00.514" v="924" actId="313"/>
        <pc:sldMkLst>
          <pc:docMk/>
          <pc:sldMk cId="4240869489" sldId="292"/>
        </pc:sldMkLst>
        <pc:spChg chg="del">
          <ac:chgData name="Amit Rayhan" userId="eed162fed0172f5f" providerId="LiveId" clId="{E452EDAC-3AD2-42DE-9512-A14E73630335}" dt="2025-09-13T14:41:57.859" v="679" actId="478"/>
          <ac:spMkLst>
            <pc:docMk/>
            <pc:sldMk cId="4240869489" sldId="292"/>
            <ac:spMk id="2" creationId="{3C66BE92-B9FB-D9D7-3E47-2A9BB754C308}"/>
          </ac:spMkLst>
        </pc:spChg>
        <pc:spChg chg="del">
          <ac:chgData name="Amit Rayhan" userId="eed162fed0172f5f" providerId="LiveId" clId="{E452EDAC-3AD2-42DE-9512-A14E73630335}" dt="2025-09-13T14:41:56.065" v="678" actId="478"/>
          <ac:spMkLst>
            <pc:docMk/>
            <pc:sldMk cId="4240869489" sldId="292"/>
            <ac:spMk id="3" creationId="{C760BD9F-E870-B9BA-0850-C2AE1D464883}"/>
          </ac:spMkLst>
        </pc:spChg>
        <pc:spChg chg="del">
          <ac:chgData name="Amit Rayhan" userId="eed162fed0172f5f" providerId="LiveId" clId="{E452EDAC-3AD2-42DE-9512-A14E73630335}" dt="2025-09-13T14:41:53.841" v="677" actId="478"/>
          <ac:spMkLst>
            <pc:docMk/>
            <pc:sldMk cId="4240869489" sldId="292"/>
            <ac:spMk id="4" creationId="{20F7C5EC-F56C-2A6C-1459-B2C3163CDBE3}"/>
          </ac:spMkLst>
        </pc:spChg>
        <pc:spChg chg="add mod">
          <ac:chgData name="Amit Rayhan" userId="eed162fed0172f5f" providerId="LiveId" clId="{E452EDAC-3AD2-42DE-9512-A14E73630335}" dt="2025-09-13T15:07:10.658" v="776" actId="113"/>
          <ac:spMkLst>
            <pc:docMk/>
            <pc:sldMk cId="4240869489" sldId="292"/>
            <ac:spMk id="7" creationId="{B11B275B-B4D9-7AD6-5FCD-2BA860451580}"/>
          </ac:spMkLst>
        </pc:spChg>
        <pc:spChg chg="add mod">
          <ac:chgData name="Amit Rayhan" userId="eed162fed0172f5f" providerId="LiveId" clId="{E452EDAC-3AD2-42DE-9512-A14E73630335}" dt="2025-09-13T14:53:52.054" v="736" actId="1076"/>
          <ac:spMkLst>
            <pc:docMk/>
            <pc:sldMk cId="4240869489" sldId="292"/>
            <ac:spMk id="9" creationId="{E65B4217-DFA4-26BC-45E3-BD6E15B7E6C6}"/>
          </ac:spMkLst>
        </pc:spChg>
        <pc:spChg chg="add mod">
          <ac:chgData name="Amit Rayhan" userId="eed162fed0172f5f" providerId="LiveId" clId="{E452EDAC-3AD2-42DE-9512-A14E73630335}" dt="2025-09-14T04:41:00.514" v="924" actId="313"/>
          <ac:spMkLst>
            <pc:docMk/>
            <pc:sldMk cId="4240869489" sldId="292"/>
            <ac:spMk id="11" creationId="{C2474D4B-3701-0936-E328-76290F783EFE}"/>
          </ac:spMkLst>
        </pc:spChg>
      </pc:sldChg>
      <pc:sldChg chg="addSp delSp modSp new mod">
        <pc:chgData name="Amit Rayhan" userId="eed162fed0172f5f" providerId="LiveId" clId="{E452EDAC-3AD2-42DE-9512-A14E73630335}" dt="2025-09-13T12:18:06.172" v="283" actId="1076"/>
        <pc:sldMkLst>
          <pc:docMk/>
          <pc:sldMk cId="3387307110" sldId="293"/>
        </pc:sldMkLst>
        <pc:spChg chg="del">
          <ac:chgData name="Amit Rayhan" userId="eed162fed0172f5f" providerId="LiveId" clId="{E452EDAC-3AD2-42DE-9512-A14E73630335}" dt="2025-09-13T12:15:35.441" v="248" actId="478"/>
          <ac:spMkLst>
            <pc:docMk/>
            <pc:sldMk cId="3387307110" sldId="293"/>
            <ac:spMk id="2" creationId="{65AFB020-CA59-5AB1-53F7-21CBA83BB6EB}"/>
          </ac:spMkLst>
        </pc:spChg>
        <pc:spChg chg="del">
          <ac:chgData name="Amit Rayhan" userId="eed162fed0172f5f" providerId="LiveId" clId="{E452EDAC-3AD2-42DE-9512-A14E73630335}" dt="2025-09-13T12:15:33.619" v="247" actId="478"/>
          <ac:spMkLst>
            <pc:docMk/>
            <pc:sldMk cId="3387307110" sldId="293"/>
            <ac:spMk id="3" creationId="{4EA1DC40-DBED-AE29-2DCB-30B23A6CB651}"/>
          </ac:spMkLst>
        </pc:spChg>
        <pc:spChg chg="del">
          <ac:chgData name="Amit Rayhan" userId="eed162fed0172f5f" providerId="LiveId" clId="{E452EDAC-3AD2-42DE-9512-A14E73630335}" dt="2025-09-13T12:15:36.013" v="249" actId="478"/>
          <ac:spMkLst>
            <pc:docMk/>
            <pc:sldMk cId="3387307110" sldId="293"/>
            <ac:spMk id="4" creationId="{4815B66C-1E30-CDCB-1C8A-CAE4693FA425}"/>
          </ac:spMkLst>
        </pc:spChg>
        <pc:spChg chg="add mod">
          <ac:chgData name="Amit Rayhan" userId="eed162fed0172f5f" providerId="LiveId" clId="{E452EDAC-3AD2-42DE-9512-A14E73630335}" dt="2025-09-13T12:18:06.172" v="283" actId="1076"/>
          <ac:spMkLst>
            <pc:docMk/>
            <pc:sldMk cId="3387307110" sldId="293"/>
            <ac:spMk id="9" creationId="{2E654D2A-74FD-B632-0AAD-94D7BA772825}"/>
          </ac:spMkLst>
        </pc:spChg>
        <pc:picChg chg="add mod">
          <ac:chgData name="Amit Rayhan" userId="eed162fed0172f5f" providerId="LiveId" clId="{E452EDAC-3AD2-42DE-9512-A14E73630335}" dt="2025-09-13T12:17:58.128" v="281" actId="14100"/>
          <ac:picMkLst>
            <pc:docMk/>
            <pc:sldMk cId="3387307110" sldId="293"/>
            <ac:picMk id="7" creationId="{D8193D01-7217-4F19-59CF-D432797E5A0F}"/>
          </ac:picMkLst>
        </pc:picChg>
      </pc:sldChg>
      <pc:sldChg chg="addSp delSp modSp new mod">
        <pc:chgData name="Amit Rayhan" userId="eed162fed0172f5f" providerId="LiveId" clId="{E452EDAC-3AD2-42DE-9512-A14E73630335}" dt="2025-09-13T12:18:21.293" v="286" actId="1076"/>
        <pc:sldMkLst>
          <pc:docMk/>
          <pc:sldMk cId="671518689" sldId="294"/>
        </pc:sldMkLst>
        <pc:spChg chg="del">
          <ac:chgData name="Amit Rayhan" userId="eed162fed0172f5f" providerId="LiveId" clId="{E452EDAC-3AD2-42DE-9512-A14E73630335}" dt="2025-09-13T12:16:04.203" v="257" actId="478"/>
          <ac:spMkLst>
            <pc:docMk/>
            <pc:sldMk cId="671518689" sldId="294"/>
            <ac:spMk id="2" creationId="{E04FC051-32F4-E112-E8D3-E3F883CB6F0E}"/>
          </ac:spMkLst>
        </pc:spChg>
        <pc:spChg chg="del">
          <ac:chgData name="Amit Rayhan" userId="eed162fed0172f5f" providerId="LiveId" clId="{E452EDAC-3AD2-42DE-9512-A14E73630335}" dt="2025-09-13T12:16:02.408" v="256" actId="478"/>
          <ac:spMkLst>
            <pc:docMk/>
            <pc:sldMk cId="671518689" sldId="294"/>
            <ac:spMk id="3" creationId="{5C23CA03-05BC-DF45-8723-AA3306A34913}"/>
          </ac:spMkLst>
        </pc:spChg>
        <pc:spChg chg="del">
          <ac:chgData name="Amit Rayhan" userId="eed162fed0172f5f" providerId="LiveId" clId="{E452EDAC-3AD2-42DE-9512-A14E73630335}" dt="2025-09-13T12:16:05.369" v="258" actId="478"/>
          <ac:spMkLst>
            <pc:docMk/>
            <pc:sldMk cId="671518689" sldId="294"/>
            <ac:spMk id="4" creationId="{142DF3FB-71D8-5CDD-188A-E7D392ADAB65}"/>
          </ac:spMkLst>
        </pc:spChg>
        <pc:spChg chg="add mod">
          <ac:chgData name="Amit Rayhan" userId="eed162fed0172f5f" providerId="LiveId" clId="{E452EDAC-3AD2-42DE-9512-A14E73630335}" dt="2025-09-13T12:18:21.293" v="286" actId="1076"/>
          <ac:spMkLst>
            <pc:docMk/>
            <pc:sldMk cId="671518689" sldId="294"/>
            <ac:spMk id="9" creationId="{74922EE8-98B8-AB91-985F-23BE17D3F391}"/>
          </ac:spMkLst>
        </pc:spChg>
        <pc:picChg chg="add mod">
          <ac:chgData name="Amit Rayhan" userId="eed162fed0172f5f" providerId="LiveId" clId="{E452EDAC-3AD2-42DE-9512-A14E73630335}" dt="2025-09-13T12:16:24.830" v="262" actId="14100"/>
          <ac:picMkLst>
            <pc:docMk/>
            <pc:sldMk cId="671518689" sldId="294"/>
            <ac:picMk id="7" creationId="{0B862571-2867-D410-E7D0-E7A5AE6F9008}"/>
          </ac:picMkLst>
        </pc:picChg>
      </pc:sldChg>
      <pc:sldChg chg="new del">
        <pc:chgData name="Amit Rayhan" userId="eed162fed0172f5f" providerId="LiveId" clId="{E452EDAC-3AD2-42DE-9512-A14E73630335}" dt="2025-09-13T12:20:17.730" v="297" actId="47"/>
        <pc:sldMkLst>
          <pc:docMk/>
          <pc:sldMk cId="3439535760" sldId="295"/>
        </pc:sldMkLst>
      </pc:sldChg>
      <pc:sldChg chg="addSp delSp modSp new mod">
        <pc:chgData name="Amit Rayhan" userId="eed162fed0172f5f" providerId="LiveId" clId="{E452EDAC-3AD2-42DE-9512-A14E73630335}" dt="2025-09-13T14:20:02.678" v="491" actId="113"/>
        <pc:sldMkLst>
          <pc:docMk/>
          <pc:sldMk cId="3915930133" sldId="295"/>
        </pc:sldMkLst>
        <pc:spChg chg="del">
          <ac:chgData name="Amit Rayhan" userId="eed162fed0172f5f" providerId="LiveId" clId="{E452EDAC-3AD2-42DE-9512-A14E73630335}" dt="2025-09-13T12:27:01.492" v="358" actId="478"/>
          <ac:spMkLst>
            <pc:docMk/>
            <pc:sldMk cId="3915930133" sldId="295"/>
            <ac:spMk id="2" creationId="{17B19105-59F6-E6FB-29A5-7C6A62E3E357}"/>
          </ac:spMkLst>
        </pc:spChg>
        <pc:spChg chg="del">
          <ac:chgData name="Amit Rayhan" userId="eed162fed0172f5f" providerId="LiveId" clId="{E452EDAC-3AD2-42DE-9512-A14E73630335}" dt="2025-09-13T12:26:58.085" v="357" actId="478"/>
          <ac:spMkLst>
            <pc:docMk/>
            <pc:sldMk cId="3915930133" sldId="295"/>
            <ac:spMk id="3" creationId="{4307F934-0218-5668-14DD-110089F0F4AF}"/>
          </ac:spMkLst>
        </pc:spChg>
        <pc:spChg chg="del">
          <ac:chgData name="Amit Rayhan" userId="eed162fed0172f5f" providerId="LiveId" clId="{E452EDAC-3AD2-42DE-9512-A14E73630335}" dt="2025-09-13T12:27:02.669" v="359" actId="478"/>
          <ac:spMkLst>
            <pc:docMk/>
            <pc:sldMk cId="3915930133" sldId="295"/>
            <ac:spMk id="4" creationId="{11096022-383F-19F8-F4DE-6B9665E60B65}"/>
          </ac:spMkLst>
        </pc:spChg>
        <pc:spChg chg="del">
          <ac:chgData name="Amit Rayhan" userId="eed162fed0172f5f" providerId="LiveId" clId="{E452EDAC-3AD2-42DE-9512-A14E73630335}" dt="2025-09-13T12:27:05.545" v="360" actId="478"/>
          <ac:spMkLst>
            <pc:docMk/>
            <pc:sldMk cId="3915930133" sldId="295"/>
            <ac:spMk id="5" creationId="{29A3204E-964C-EE5F-77C2-3C4BDA864145}"/>
          </ac:spMkLst>
        </pc:spChg>
        <pc:spChg chg="del">
          <ac:chgData name="Amit Rayhan" userId="eed162fed0172f5f" providerId="LiveId" clId="{E452EDAC-3AD2-42DE-9512-A14E73630335}" dt="2025-09-13T12:27:07.444" v="361" actId="478"/>
          <ac:spMkLst>
            <pc:docMk/>
            <pc:sldMk cId="3915930133" sldId="295"/>
            <ac:spMk id="6" creationId="{B3A484F5-16EA-9353-FFA0-5B14331F6268}"/>
          </ac:spMkLst>
        </pc:spChg>
        <pc:spChg chg="add mod">
          <ac:chgData name="Amit Rayhan" userId="eed162fed0172f5f" providerId="LiveId" clId="{E452EDAC-3AD2-42DE-9512-A14E73630335}" dt="2025-09-13T12:27:26.017" v="364" actId="14100"/>
          <ac:spMkLst>
            <pc:docMk/>
            <pc:sldMk cId="3915930133" sldId="295"/>
            <ac:spMk id="9" creationId="{E657E622-BC4F-DB28-A8B5-3706FBA35923}"/>
          </ac:spMkLst>
        </pc:spChg>
        <pc:spChg chg="add mod">
          <ac:chgData name="Amit Rayhan" userId="eed162fed0172f5f" providerId="LiveId" clId="{E452EDAC-3AD2-42DE-9512-A14E73630335}" dt="2025-09-13T12:30:39.108" v="382" actId="1076"/>
          <ac:spMkLst>
            <pc:docMk/>
            <pc:sldMk cId="3915930133" sldId="295"/>
            <ac:spMk id="11" creationId="{9E719DF0-3DDB-008B-0520-77C71DAD684C}"/>
          </ac:spMkLst>
        </pc:spChg>
        <pc:spChg chg="add mod">
          <ac:chgData name="Amit Rayhan" userId="eed162fed0172f5f" providerId="LiveId" clId="{E452EDAC-3AD2-42DE-9512-A14E73630335}" dt="2025-09-13T14:20:02.678" v="491" actId="113"/>
          <ac:spMkLst>
            <pc:docMk/>
            <pc:sldMk cId="3915930133" sldId="295"/>
            <ac:spMk id="13" creationId="{BD6E7627-FF0B-036B-0F93-DF8D3AD1FA9A}"/>
          </ac:spMkLst>
        </pc:spChg>
      </pc:sldChg>
      <pc:sldChg chg="modSp new mod">
        <pc:chgData name="Amit Rayhan" userId="eed162fed0172f5f" providerId="LiveId" clId="{E452EDAC-3AD2-42DE-9512-A14E73630335}" dt="2025-09-13T14:26:36.455" v="548" actId="20577"/>
        <pc:sldMkLst>
          <pc:docMk/>
          <pc:sldMk cId="3623859882" sldId="296"/>
        </pc:sldMkLst>
        <pc:spChg chg="mod">
          <ac:chgData name="Amit Rayhan" userId="eed162fed0172f5f" providerId="LiveId" clId="{E452EDAC-3AD2-42DE-9512-A14E73630335}" dt="2025-09-13T14:24:04.394" v="535" actId="1076"/>
          <ac:spMkLst>
            <pc:docMk/>
            <pc:sldMk cId="3623859882" sldId="296"/>
            <ac:spMk id="2" creationId="{46A4A50C-ACEB-3610-566E-B6B9F3E3BF08}"/>
          </ac:spMkLst>
        </pc:spChg>
        <pc:spChg chg="mod">
          <ac:chgData name="Amit Rayhan" userId="eed162fed0172f5f" providerId="LiveId" clId="{E452EDAC-3AD2-42DE-9512-A14E73630335}" dt="2025-09-13T14:26:36.455" v="548" actId="20577"/>
          <ac:spMkLst>
            <pc:docMk/>
            <pc:sldMk cId="3623859882" sldId="296"/>
            <ac:spMk id="3" creationId="{10440695-417E-B14F-EB89-9B624C367BB2}"/>
          </ac:spMkLst>
        </pc:spChg>
      </pc:sldChg>
      <pc:sldChg chg="addSp delSp modSp add mod">
        <pc:chgData name="Amit Rayhan" userId="eed162fed0172f5f" providerId="LiveId" clId="{E452EDAC-3AD2-42DE-9512-A14E73630335}" dt="2025-09-13T14:07:40.963" v="440" actId="1076"/>
        <pc:sldMkLst>
          <pc:docMk/>
          <pc:sldMk cId="2471148803" sldId="297"/>
        </pc:sldMkLst>
        <pc:spChg chg="del mod">
          <ac:chgData name="Amit Rayhan" userId="eed162fed0172f5f" providerId="LiveId" clId="{E452EDAC-3AD2-42DE-9512-A14E73630335}" dt="2025-09-13T14:01:15.011" v="393"/>
          <ac:spMkLst>
            <pc:docMk/>
            <pc:sldMk cId="2471148803" sldId="297"/>
            <ac:spMk id="3" creationId="{16849D6D-0ACE-8A82-0470-2FB97B5308C9}"/>
          </ac:spMkLst>
        </pc:spChg>
        <pc:spChg chg="add del mod">
          <ac:chgData name="Amit Rayhan" userId="eed162fed0172f5f" providerId="LiveId" clId="{E452EDAC-3AD2-42DE-9512-A14E73630335}" dt="2025-09-13T14:07:26.322" v="437"/>
          <ac:spMkLst>
            <pc:docMk/>
            <pc:sldMk cId="2471148803" sldId="297"/>
            <ac:spMk id="4" creationId="{EE737E1A-E0B4-A7A8-66DE-1B0B2BBAAFD4}"/>
          </ac:spMkLst>
        </pc:spChg>
        <pc:spChg chg="del mod">
          <ac:chgData name="Amit Rayhan" userId="eed162fed0172f5f" providerId="LiveId" clId="{E452EDAC-3AD2-42DE-9512-A14E73630335}" dt="2025-09-13T14:01:15.011" v="395"/>
          <ac:spMkLst>
            <pc:docMk/>
            <pc:sldMk cId="2471148803" sldId="297"/>
            <ac:spMk id="5" creationId="{DFFC4790-4D61-7B50-8DE4-36AD4110E523}"/>
          </ac:spMkLst>
        </pc:spChg>
        <pc:spChg chg="mod">
          <ac:chgData name="Amit Rayhan" userId="eed162fed0172f5f" providerId="LiveId" clId="{E452EDAC-3AD2-42DE-9512-A14E73630335}" dt="2025-09-13T14:07:40.963" v="440" actId="1076"/>
          <ac:spMkLst>
            <pc:docMk/>
            <pc:sldMk cId="2471148803" sldId="297"/>
            <ac:spMk id="6" creationId="{4DBABCC9-5A12-F594-C0D4-0FED27C094FA}"/>
          </ac:spMkLst>
        </pc:spChg>
        <pc:spChg chg="del mod">
          <ac:chgData name="Amit Rayhan" userId="eed162fed0172f5f" providerId="LiveId" clId="{E452EDAC-3AD2-42DE-9512-A14E73630335}" dt="2025-09-13T14:01:15.011" v="397"/>
          <ac:spMkLst>
            <pc:docMk/>
            <pc:sldMk cId="2471148803" sldId="297"/>
            <ac:spMk id="8" creationId="{609D9408-83B4-12EE-E295-C062A5AA07E7}"/>
          </ac:spMkLst>
        </pc:spChg>
        <pc:spChg chg="add mod">
          <ac:chgData name="Amit Rayhan" userId="eed162fed0172f5f" providerId="LiveId" clId="{E452EDAC-3AD2-42DE-9512-A14E73630335}" dt="2025-09-13T14:07:37.240" v="439" actId="1076"/>
          <ac:spMkLst>
            <pc:docMk/>
            <pc:sldMk cId="2471148803" sldId="297"/>
            <ac:spMk id="10" creationId="{226532C4-EE00-9E66-6CBF-ABDC1BC9F94E}"/>
          </ac:spMkLst>
        </pc:spChg>
        <pc:spChg chg="mod">
          <ac:chgData name="Amit Rayhan" userId="eed162fed0172f5f" providerId="LiveId" clId="{E452EDAC-3AD2-42DE-9512-A14E73630335}" dt="2025-09-13T14:06:27.738" v="425" actId="1076"/>
          <ac:spMkLst>
            <pc:docMk/>
            <pc:sldMk cId="2471148803" sldId="297"/>
            <ac:spMk id="17" creationId="{52031866-7C39-F78B-0BEC-95CC7FCC5F1E}"/>
          </ac:spMkLst>
        </pc:spChg>
        <pc:spChg chg="mod">
          <ac:chgData name="Amit Rayhan" userId="eed162fed0172f5f" providerId="LiveId" clId="{E452EDAC-3AD2-42DE-9512-A14E73630335}" dt="2025-09-13T14:01:58.317" v="404" actId="20577"/>
          <ac:spMkLst>
            <pc:docMk/>
            <pc:sldMk cId="2471148803" sldId="297"/>
            <ac:spMk id="34" creationId="{E0B31F30-002D-2932-634F-570FE8B5B471}"/>
          </ac:spMkLst>
        </pc:spChg>
        <pc:spChg chg="mod">
          <ac:chgData name="Amit Rayhan" userId="eed162fed0172f5f" providerId="LiveId" clId="{E452EDAC-3AD2-42DE-9512-A14E73630335}" dt="2025-09-13T14:06:18.882" v="424" actId="1076"/>
          <ac:spMkLst>
            <pc:docMk/>
            <pc:sldMk cId="2471148803" sldId="297"/>
            <ac:spMk id="35" creationId="{03A1A5BC-FF0F-3EB4-7397-AC01ADDFE287}"/>
          </ac:spMkLst>
        </pc:spChg>
      </pc:sldChg>
      <pc:sldChg chg="addSp delSp modSp new mod ord">
        <pc:chgData name="Amit Rayhan" userId="eed162fed0172f5f" providerId="LiveId" clId="{E452EDAC-3AD2-42DE-9512-A14E73630335}" dt="2025-09-13T14:29:14.166" v="567" actId="1076"/>
        <pc:sldMkLst>
          <pc:docMk/>
          <pc:sldMk cId="624297312" sldId="298"/>
        </pc:sldMkLst>
        <pc:spChg chg="del">
          <ac:chgData name="Amit Rayhan" userId="eed162fed0172f5f" providerId="LiveId" clId="{E452EDAC-3AD2-42DE-9512-A14E73630335}" dt="2025-09-13T14:27:20.438" v="550" actId="478"/>
          <ac:spMkLst>
            <pc:docMk/>
            <pc:sldMk cId="624297312" sldId="298"/>
            <ac:spMk id="2" creationId="{C4A3F592-03A0-0ECC-195B-E7A64A368B99}"/>
          </ac:spMkLst>
        </pc:spChg>
        <pc:spChg chg="del">
          <ac:chgData name="Amit Rayhan" userId="eed162fed0172f5f" providerId="LiveId" clId="{E452EDAC-3AD2-42DE-9512-A14E73630335}" dt="2025-09-13T14:27:21.772" v="551" actId="478"/>
          <ac:spMkLst>
            <pc:docMk/>
            <pc:sldMk cId="624297312" sldId="298"/>
            <ac:spMk id="3" creationId="{E43143C0-CB03-CA01-058A-68A286759A6C}"/>
          </ac:spMkLst>
        </pc:spChg>
        <pc:spChg chg="del">
          <ac:chgData name="Amit Rayhan" userId="eed162fed0172f5f" providerId="LiveId" clId="{E452EDAC-3AD2-42DE-9512-A14E73630335}" dt="2025-09-13T14:27:15.629" v="549" actId="478"/>
          <ac:spMkLst>
            <pc:docMk/>
            <pc:sldMk cId="624297312" sldId="298"/>
            <ac:spMk id="4" creationId="{E6850050-BF98-40B6-F878-79BB534A465D}"/>
          </ac:spMkLst>
        </pc:spChg>
        <pc:spChg chg="add mod">
          <ac:chgData name="Amit Rayhan" userId="eed162fed0172f5f" providerId="LiveId" clId="{E452EDAC-3AD2-42DE-9512-A14E73630335}" dt="2025-09-13T14:29:14.166" v="567" actId="1076"/>
          <ac:spMkLst>
            <pc:docMk/>
            <pc:sldMk cId="624297312" sldId="298"/>
            <ac:spMk id="7" creationId="{BE46CD43-3756-EA77-9E39-C6A4626B1993}"/>
          </ac:spMkLst>
        </pc:spChg>
        <pc:picChg chg="add mod">
          <ac:chgData name="Amit Rayhan" userId="eed162fed0172f5f" providerId="LiveId" clId="{E452EDAC-3AD2-42DE-9512-A14E73630335}" dt="2025-09-13T14:28:53.006" v="566" actId="1076"/>
          <ac:picMkLst>
            <pc:docMk/>
            <pc:sldMk cId="624297312" sldId="298"/>
            <ac:picMk id="9" creationId="{CFBDFE7F-C015-4FC5-64D2-E8A7E84EC3E8}"/>
          </ac:picMkLst>
        </pc:picChg>
      </pc:sldChg>
      <pc:sldChg chg="addSp delSp modSp add mod">
        <pc:chgData name="Amit Rayhan" userId="eed162fed0172f5f" providerId="LiveId" clId="{E452EDAC-3AD2-42DE-9512-A14E73630335}" dt="2025-09-13T14:31:35.228" v="600" actId="1076"/>
        <pc:sldMkLst>
          <pc:docMk/>
          <pc:sldMk cId="2367702861" sldId="299"/>
        </pc:sldMkLst>
        <pc:spChg chg="mod">
          <ac:chgData name="Amit Rayhan" userId="eed162fed0172f5f" providerId="LiveId" clId="{E452EDAC-3AD2-42DE-9512-A14E73630335}" dt="2025-09-13T14:31:20.119" v="597" actId="1076"/>
          <ac:spMkLst>
            <pc:docMk/>
            <pc:sldMk cId="2367702861" sldId="299"/>
            <ac:spMk id="7" creationId="{80511638-2FE5-98AB-8CD4-FAE700674B49}"/>
          </ac:spMkLst>
        </pc:spChg>
        <pc:picChg chg="add mod">
          <ac:chgData name="Amit Rayhan" userId="eed162fed0172f5f" providerId="LiveId" clId="{E452EDAC-3AD2-42DE-9512-A14E73630335}" dt="2025-09-13T14:31:35.228" v="600" actId="1076"/>
          <ac:picMkLst>
            <pc:docMk/>
            <pc:sldMk cId="2367702861" sldId="299"/>
            <ac:picMk id="3" creationId="{AFD1CE49-79CF-984D-F907-2084874B6D7C}"/>
          </ac:picMkLst>
        </pc:picChg>
        <pc:picChg chg="del">
          <ac:chgData name="Amit Rayhan" userId="eed162fed0172f5f" providerId="LiveId" clId="{E452EDAC-3AD2-42DE-9512-A14E73630335}" dt="2025-09-13T14:29:59.049" v="569" actId="478"/>
          <ac:picMkLst>
            <pc:docMk/>
            <pc:sldMk cId="2367702861" sldId="299"/>
            <ac:picMk id="9" creationId="{EDA2874F-07DB-6F1A-B8BE-FA32615BF55C}"/>
          </ac:picMkLst>
        </pc:picChg>
      </pc:sldChg>
      <pc:sldChg chg="addSp delSp modSp new mod ord">
        <pc:chgData name="Amit Rayhan" userId="eed162fed0172f5f" providerId="LiveId" clId="{E452EDAC-3AD2-42DE-9512-A14E73630335}" dt="2025-09-13T15:07:01.243" v="775" actId="113"/>
        <pc:sldMkLst>
          <pc:docMk/>
          <pc:sldMk cId="983719137" sldId="300"/>
        </pc:sldMkLst>
        <pc:spChg chg="del">
          <ac:chgData name="Amit Rayhan" userId="eed162fed0172f5f" providerId="LiveId" clId="{E452EDAC-3AD2-42DE-9512-A14E73630335}" dt="2025-09-13T14:46:05.664" v="685" actId="478"/>
          <ac:spMkLst>
            <pc:docMk/>
            <pc:sldMk cId="983719137" sldId="300"/>
            <ac:spMk id="2" creationId="{6472BE0F-A812-11F1-1203-03E4F904E8E0}"/>
          </ac:spMkLst>
        </pc:spChg>
        <pc:spChg chg="del">
          <ac:chgData name="Amit Rayhan" userId="eed162fed0172f5f" providerId="LiveId" clId="{E452EDAC-3AD2-42DE-9512-A14E73630335}" dt="2025-09-13T14:46:08.330" v="686" actId="478"/>
          <ac:spMkLst>
            <pc:docMk/>
            <pc:sldMk cId="983719137" sldId="300"/>
            <ac:spMk id="3" creationId="{73DF7EE4-DCEA-FD41-28B2-9F181646FF21}"/>
          </ac:spMkLst>
        </pc:spChg>
        <pc:spChg chg="add mod">
          <ac:chgData name="Amit Rayhan" userId="eed162fed0172f5f" providerId="LiveId" clId="{E452EDAC-3AD2-42DE-9512-A14E73630335}" dt="2025-09-13T15:07:01.243" v="775" actId="113"/>
          <ac:spMkLst>
            <pc:docMk/>
            <pc:sldMk cId="983719137" sldId="300"/>
            <ac:spMk id="8" creationId="{F5A16BD1-1C59-25C8-0092-CA9EB74E5AD9}"/>
          </ac:spMkLst>
        </pc:spChg>
        <pc:spChg chg="add mod">
          <ac:chgData name="Amit Rayhan" userId="eed162fed0172f5f" providerId="LiveId" clId="{E452EDAC-3AD2-42DE-9512-A14E73630335}" dt="2025-09-13T14:50:46.119" v="728" actId="1076"/>
          <ac:spMkLst>
            <pc:docMk/>
            <pc:sldMk cId="983719137" sldId="300"/>
            <ac:spMk id="10" creationId="{CEB7EABD-6D99-4866-99F6-5B3B84B19CE7}"/>
          </ac:spMkLst>
        </pc:spChg>
        <pc:picChg chg="add del mod">
          <ac:chgData name="Amit Rayhan" userId="eed162fed0172f5f" providerId="LiveId" clId="{E452EDAC-3AD2-42DE-9512-A14E73630335}" dt="2025-09-13T14:46:58.471" v="690" actId="478"/>
          <ac:picMkLst>
            <pc:docMk/>
            <pc:sldMk cId="983719137" sldId="300"/>
            <ac:picMk id="6" creationId="{53E3A8FC-B69A-91FD-8A13-5EC4F86AB9BF}"/>
          </ac:picMkLst>
        </pc:picChg>
      </pc:sldChg>
      <pc:sldChg chg="addSp delSp modSp new mod ord">
        <pc:chgData name="Amit Rayhan" userId="eed162fed0172f5f" providerId="LiveId" clId="{E452EDAC-3AD2-42DE-9512-A14E73630335}" dt="2025-09-13T14:56:44.561" v="760" actId="1076"/>
        <pc:sldMkLst>
          <pc:docMk/>
          <pc:sldMk cId="3234215866" sldId="301"/>
        </pc:sldMkLst>
        <pc:spChg chg="del">
          <ac:chgData name="Amit Rayhan" userId="eed162fed0172f5f" providerId="LiveId" clId="{E452EDAC-3AD2-42DE-9512-A14E73630335}" dt="2025-09-13T14:55:57.099" v="750" actId="478"/>
          <ac:spMkLst>
            <pc:docMk/>
            <pc:sldMk cId="3234215866" sldId="301"/>
            <ac:spMk id="2" creationId="{C2422DA8-5395-4F27-89CA-BB525BCDC62F}"/>
          </ac:spMkLst>
        </pc:spChg>
        <pc:spChg chg="del">
          <ac:chgData name="Amit Rayhan" userId="eed162fed0172f5f" providerId="LiveId" clId="{E452EDAC-3AD2-42DE-9512-A14E73630335}" dt="2025-09-13T14:55:55.493" v="749" actId="478"/>
          <ac:spMkLst>
            <pc:docMk/>
            <pc:sldMk cId="3234215866" sldId="301"/>
            <ac:spMk id="3" creationId="{BCE3D903-3A7E-9396-3562-FA534FBE86B9}"/>
          </ac:spMkLst>
        </pc:spChg>
        <pc:picChg chg="add mod">
          <ac:chgData name="Amit Rayhan" userId="eed162fed0172f5f" providerId="LiveId" clId="{E452EDAC-3AD2-42DE-9512-A14E73630335}" dt="2025-09-13T14:56:44.561" v="760" actId="1076"/>
          <ac:picMkLst>
            <pc:docMk/>
            <pc:sldMk cId="3234215866" sldId="301"/>
            <ac:picMk id="5" creationId="{9ACB0C01-337B-2D11-E0DE-D8B0AFBBFE2E}"/>
          </ac:picMkLst>
        </pc:picChg>
      </pc:sldChg>
      <pc:sldChg chg="addSp delSp modSp new mod ord">
        <pc:chgData name="Amit Rayhan" userId="eed162fed0172f5f" providerId="LiveId" clId="{E452EDAC-3AD2-42DE-9512-A14E73630335}" dt="2025-09-13T15:09:44.184" v="797" actId="1076"/>
        <pc:sldMkLst>
          <pc:docMk/>
          <pc:sldMk cId="532637812" sldId="302"/>
        </pc:sldMkLst>
        <pc:spChg chg="del">
          <ac:chgData name="Amit Rayhan" userId="eed162fed0172f5f" providerId="LiveId" clId="{E452EDAC-3AD2-42DE-9512-A14E73630335}" dt="2025-09-13T15:06:16.510" v="769" actId="478"/>
          <ac:spMkLst>
            <pc:docMk/>
            <pc:sldMk cId="532637812" sldId="302"/>
            <ac:spMk id="2" creationId="{F2D20C5A-484A-D9E2-0396-B219BD5C13C9}"/>
          </ac:spMkLst>
        </pc:spChg>
        <pc:spChg chg="del">
          <ac:chgData name="Amit Rayhan" userId="eed162fed0172f5f" providerId="LiveId" clId="{E452EDAC-3AD2-42DE-9512-A14E73630335}" dt="2025-09-13T15:06:15.188" v="768" actId="478"/>
          <ac:spMkLst>
            <pc:docMk/>
            <pc:sldMk cId="532637812" sldId="302"/>
            <ac:spMk id="3" creationId="{BDD0970E-0AF6-2EAD-278E-95B406423E99}"/>
          </ac:spMkLst>
        </pc:spChg>
        <pc:spChg chg="del">
          <ac:chgData name="Amit Rayhan" userId="eed162fed0172f5f" providerId="LiveId" clId="{E452EDAC-3AD2-42DE-9512-A14E73630335}" dt="2025-09-13T15:06:14.216" v="767" actId="478"/>
          <ac:spMkLst>
            <pc:docMk/>
            <pc:sldMk cId="532637812" sldId="302"/>
            <ac:spMk id="4" creationId="{AEC81C73-CD47-3900-5023-6E044F592C57}"/>
          </ac:spMkLst>
        </pc:spChg>
        <pc:spChg chg="add mod">
          <ac:chgData name="Amit Rayhan" userId="eed162fed0172f5f" providerId="LiveId" clId="{E452EDAC-3AD2-42DE-9512-A14E73630335}" dt="2025-09-13T15:09:44.184" v="797" actId="1076"/>
          <ac:spMkLst>
            <pc:docMk/>
            <pc:sldMk cId="532637812" sldId="302"/>
            <ac:spMk id="8" creationId="{58A2F19E-4D4C-6D42-2352-68E02FC94E47}"/>
          </ac:spMkLst>
        </pc:spChg>
        <pc:picChg chg="add mod">
          <ac:chgData name="Amit Rayhan" userId="eed162fed0172f5f" providerId="LiveId" clId="{E452EDAC-3AD2-42DE-9512-A14E73630335}" dt="2025-09-13T15:08:53.037" v="783" actId="1076"/>
          <ac:picMkLst>
            <pc:docMk/>
            <pc:sldMk cId="532637812" sldId="302"/>
            <ac:picMk id="7" creationId="{359793E4-AB44-5072-34EE-66849CAFB63A}"/>
          </ac:picMkLst>
        </pc:picChg>
      </pc:sldChg>
      <pc:sldChg chg="addSp modSp add mod">
        <pc:chgData name="Amit Rayhan" userId="eed162fed0172f5f" providerId="LiveId" clId="{E452EDAC-3AD2-42DE-9512-A14E73630335}" dt="2025-09-13T15:13:40.778" v="837" actId="14100"/>
        <pc:sldMkLst>
          <pc:docMk/>
          <pc:sldMk cId="2109308696" sldId="303"/>
        </pc:sldMkLst>
        <pc:spChg chg="add mod">
          <ac:chgData name="Amit Rayhan" userId="eed162fed0172f5f" providerId="LiveId" clId="{E452EDAC-3AD2-42DE-9512-A14E73630335}" dt="2025-09-13T15:12:22.034" v="816" actId="1076"/>
          <ac:spMkLst>
            <pc:docMk/>
            <pc:sldMk cId="2109308696" sldId="303"/>
            <ac:spMk id="3" creationId="{C18E557A-997D-DBB2-290A-9695A4E81846}"/>
          </ac:spMkLst>
        </pc:spChg>
        <pc:picChg chg="add mod">
          <ac:chgData name="Amit Rayhan" userId="eed162fed0172f5f" providerId="LiveId" clId="{E452EDAC-3AD2-42DE-9512-A14E73630335}" dt="2025-09-13T15:13:40.778" v="837" actId="14100"/>
          <ac:picMkLst>
            <pc:docMk/>
            <pc:sldMk cId="2109308696" sldId="303"/>
            <ac:picMk id="6" creationId="{8C3D0ED6-4D05-D6D7-86B8-774A2455BC54}"/>
          </ac:picMkLst>
        </pc:picChg>
      </pc:sldChg>
      <pc:sldChg chg="addSp delSp modSp add mod chgLayout">
        <pc:chgData name="Amit Rayhan" userId="eed162fed0172f5f" providerId="LiveId" clId="{E452EDAC-3AD2-42DE-9512-A14E73630335}" dt="2025-09-13T15:13:19.365" v="832" actId="26606"/>
        <pc:sldMkLst>
          <pc:docMk/>
          <pc:sldMk cId="1529084475" sldId="304"/>
        </pc:sldMkLst>
        <pc:spChg chg="add mod ord">
          <ac:chgData name="Amit Rayhan" userId="eed162fed0172f5f" providerId="LiveId" clId="{E452EDAC-3AD2-42DE-9512-A14E73630335}" dt="2025-09-13T15:13:19.365" v="832" actId="26606"/>
          <ac:spMkLst>
            <pc:docMk/>
            <pc:sldMk cId="1529084475" sldId="304"/>
            <ac:spMk id="2" creationId="{B72BF633-5B63-4158-DA25-C380045A6D7D}"/>
          </ac:spMkLst>
        </pc:spChg>
        <pc:spChg chg="mod ord modVis">
          <ac:chgData name="Amit Rayhan" userId="eed162fed0172f5f" providerId="LiveId" clId="{E452EDAC-3AD2-42DE-9512-A14E73630335}" dt="2025-09-13T15:13:19.365" v="832" actId="26606"/>
          <ac:spMkLst>
            <pc:docMk/>
            <pc:sldMk cId="1529084475" sldId="304"/>
            <ac:spMk id="5" creationId="{F955AEBE-33EC-0E40-9654-15990D07EEBA}"/>
          </ac:spMkLst>
        </pc:spChg>
        <pc:spChg chg="add del mod">
          <ac:chgData name="Amit Rayhan" userId="eed162fed0172f5f" providerId="LiveId" clId="{E452EDAC-3AD2-42DE-9512-A14E73630335}" dt="2025-09-13T15:13:16.375" v="830" actId="26606"/>
          <ac:spMkLst>
            <pc:docMk/>
            <pc:sldMk cId="1529084475" sldId="304"/>
            <ac:spMk id="7" creationId="{449870F7-A73C-B12B-33A8-F616049B9301}"/>
          </ac:spMkLst>
        </pc:spChg>
        <pc:spChg chg="add del mod">
          <ac:chgData name="Amit Rayhan" userId="eed162fed0172f5f" providerId="LiveId" clId="{E452EDAC-3AD2-42DE-9512-A14E73630335}" dt="2025-09-13T15:13:05.436" v="826" actId="26606"/>
          <ac:spMkLst>
            <pc:docMk/>
            <pc:sldMk cId="1529084475" sldId="304"/>
            <ac:spMk id="10" creationId="{B8A80C3D-2B56-5F33-D1F0-887FFD0C5B25}"/>
          </ac:spMkLst>
        </pc:spChg>
        <pc:spChg chg="add del mod">
          <ac:chgData name="Amit Rayhan" userId="eed162fed0172f5f" providerId="LiveId" clId="{E452EDAC-3AD2-42DE-9512-A14E73630335}" dt="2025-09-13T15:13:05.436" v="826" actId="26606"/>
          <ac:spMkLst>
            <pc:docMk/>
            <pc:sldMk cId="1529084475" sldId="304"/>
            <ac:spMk id="12" creationId="{7431E51E-E1A8-6BB6-92B7-6B4EAFC93CF1}"/>
          </ac:spMkLst>
        </pc:spChg>
        <pc:spChg chg="add del mod">
          <ac:chgData name="Amit Rayhan" userId="eed162fed0172f5f" providerId="LiveId" clId="{E452EDAC-3AD2-42DE-9512-A14E73630335}" dt="2025-09-13T15:13:05.436" v="826" actId="26606"/>
          <ac:spMkLst>
            <pc:docMk/>
            <pc:sldMk cId="1529084475" sldId="304"/>
            <ac:spMk id="14" creationId="{76398593-93F1-23FA-9416-19E77DDFDFCA}"/>
          </ac:spMkLst>
        </pc:spChg>
        <pc:picChg chg="add mod ord">
          <ac:chgData name="Amit Rayhan" userId="eed162fed0172f5f" providerId="LiveId" clId="{E452EDAC-3AD2-42DE-9512-A14E73630335}" dt="2025-09-13T15:13:19.365" v="832" actId="26606"/>
          <ac:picMkLst>
            <pc:docMk/>
            <pc:sldMk cId="1529084475" sldId="304"/>
            <ac:picMk id="4" creationId="{CB81E584-C7FD-90E6-65EE-8F0CDA6AAEF5}"/>
          </ac:picMkLst>
        </pc:picChg>
      </pc:sldChg>
      <pc:sldChg chg="addSp modSp add mod">
        <pc:chgData name="Amit Rayhan" userId="eed162fed0172f5f" providerId="LiveId" clId="{E452EDAC-3AD2-42DE-9512-A14E73630335}" dt="2025-09-13T15:14:01.378" v="842" actId="1076"/>
        <pc:sldMkLst>
          <pc:docMk/>
          <pc:sldMk cId="1090066152" sldId="305"/>
        </pc:sldMkLst>
        <pc:picChg chg="add mod">
          <ac:chgData name="Amit Rayhan" userId="eed162fed0172f5f" providerId="LiveId" clId="{E452EDAC-3AD2-42DE-9512-A14E73630335}" dt="2025-09-13T15:14:01.378" v="842" actId="1076"/>
          <ac:picMkLst>
            <pc:docMk/>
            <pc:sldMk cId="1090066152" sldId="305"/>
            <ac:picMk id="4" creationId="{440DE927-4546-C94E-7BEE-766B192F2344}"/>
          </ac:picMkLst>
        </pc:picChg>
      </pc:sldChg>
      <pc:sldChg chg="addSp delSp modSp add mod ord">
        <pc:chgData name="Amit Rayhan" userId="eed162fed0172f5f" providerId="LiveId" clId="{E452EDAC-3AD2-42DE-9512-A14E73630335}" dt="2025-09-13T15:18:02.909" v="870" actId="1076"/>
        <pc:sldMkLst>
          <pc:docMk/>
          <pc:sldMk cId="105021302" sldId="306"/>
        </pc:sldMkLst>
        <pc:spChg chg="add mod">
          <ac:chgData name="Amit Rayhan" userId="eed162fed0172f5f" providerId="LiveId" clId="{E452EDAC-3AD2-42DE-9512-A14E73630335}" dt="2025-09-13T15:15:59.190" v="862" actId="1076"/>
          <ac:spMkLst>
            <pc:docMk/>
            <pc:sldMk cId="105021302" sldId="306"/>
            <ac:spMk id="3" creationId="{2C32CB89-4A95-7D0C-CD20-A0195B080A3D}"/>
          </ac:spMkLst>
        </pc:spChg>
        <pc:spChg chg="mod">
          <ac:chgData name="Amit Rayhan" userId="eed162fed0172f5f" providerId="LiveId" clId="{E452EDAC-3AD2-42DE-9512-A14E73630335}" dt="2025-09-13T15:15:53.438" v="861" actId="1076"/>
          <ac:spMkLst>
            <pc:docMk/>
            <pc:sldMk cId="105021302" sldId="306"/>
            <ac:spMk id="7" creationId="{9C56EE16-7582-47F5-0E5F-0D0B65EFED4B}"/>
          </ac:spMkLst>
        </pc:spChg>
        <pc:spChg chg="add mod">
          <ac:chgData name="Amit Rayhan" userId="eed162fed0172f5f" providerId="LiveId" clId="{E452EDAC-3AD2-42DE-9512-A14E73630335}" dt="2025-09-13T15:16:53.594" v="867" actId="20577"/>
          <ac:spMkLst>
            <pc:docMk/>
            <pc:sldMk cId="105021302" sldId="306"/>
            <ac:spMk id="8" creationId="{BCD37D6F-C54D-28CC-2A22-569D3CEFDAFA}"/>
          </ac:spMkLst>
        </pc:spChg>
        <pc:spChg chg="add mod">
          <ac:chgData name="Amit Rayhan" userId="eed162fed0172f5f" providerId="LiveId" clId="{E452EDAC-3AD2-42DE-9512-A14E73630335}" dt="2025-09-13T15:18:02.909" v="870" actId="1076"/>
          <ac:spMkLst>
            <pc:docMk/>
            <pc:sldMk cId="105021302" sldId="306"/>
            <ac:spMk id="10" creationId="{77CC1DC5-679C-353C-5AC8-000DCC247E55}"/>
          </ac:spMkLst>
        </pc:spChg>
        <pc:picChg chg="del">
          <ac:chgData name="Amit Rayhan" userId="eed162fed0172f5f" providerId="LiveId" clId="{E452EDAC-3AD2-42DE-9512-A14E73630335}" dt="2025-09-13T15:14:24.892" v="846" actId="478"/>
          <ac:picMkLst>
            <pc:docMk/>
            <pc:sldMk cId="105021302" sldId="306"/>
            <ac:picMk id="6" creationId="{BFD87F36-A103-CEE5-7043-3FDA3EEA216D}"/>
          </ac:picMkLst>
        </pc:picChg>
      </pc:sldChg>
      <pc:sldChg chg="addSp delSp modSp new mod">
        <pc:chgData name="Amit Rayhan" userId="eed162fed0172f5f" providerId="LiveId" clId="{E452EDAC-3AD2-42DE-9512-A14E73630335}" dt="2025-09-13T15:20:29.429" v="884" actId="20577"/>
        <pc:sldMkLst>
          <pc:docMk/>
          <pc:sldMk cId="3623748109" sldId="307"/>
        </pc:sldMkLst>
        <pc:spChg chg="del">
          <ac:chgData name="Amit Rayhan" userId="eed162fed0172f5f" providerId="LiveId" clId="{E452EDAC-3AD2-42DE-9512-A14E73630335}" dt="2025-09-13T15:18:37.423" v="873" actId="478"/>
          <ac:spMkLst>
            <pc:docMk/>
            <pc:sldMk cId="3623748109" sldId="307"/>
            <ac:spMk id="2" creationId="{050281D5-D7CE-6CAA-9D4E-4BCD7602022C}"/>
          </ac:spMkLst>
        </pc:spChg>
        <pc:spChg chg="del">
          <ac:chgData name="Amit Rayhan" userId="eed162fed0172f5f" providerId="LiveId" clId="{E452EDAC-3AD2-42DE-9512-A14E73630335}" dt="2025-09-13T15:18:35.977" v="872" actId="478"/>
          <ac:spMkLst>
            <pc:docMk/>
            <pc:sldMk cId="3623748109" sldId="307"/>
            <ac:spMk id="3" creationId="{076287FF-1559-B1AE-9C2E-D7C0241202B7}"/>
          </ac:spMkLst>
        </pc:spChg>
        <pc:spChg chg="add mod">
          <ac:chgData name="Amit Rayhan" userId="eed162fed0172f5f" providerId="LiveId" clId="{E452EDAC-3AD2-42DE-9512-A14E73630335}" dt="2025-09-13T15:19:27.652" v="878" actId="1076"/>
          <ac:spMkLst>
            <pc:docMk/>
            <pc:sldMk cId="3623748109" sldId="307"/>
            <ac:spMk id="6" creationId="{425595C2-1AAA-7088-7905-F4430552B66E}"/>
          </ac:spMkLst>
        </pc:spChg>
        <pc:spChg chg="add mod">
          <ac:chgData name="Amit Rayhan" userId="eed162fed0172f5f" providerId="LiveId" clId="{E452EDAC-3AD2-42DE-9512-A14E73630335}" dt="2025-09-13T15:20:29.429" v="884" actId="20577"/>
          <ac:spMkLst>
            <pc:docMk/>
            <pc:sldMk cId="3623748109" sldId="307"/>
            <ac:spMk id="8" creationId="{08906C4C-7CC4-411C-0AEB-33E73D3771A0}"/>
          </ac:spMkLst>
        </pc:spChg>
      </pc:sldChg>
      <pc:sldChg chg="new del">
        <pc:chgData name="Amit Rayhan" userId="eed162fed0172f5f" providerId="LiveId" clId="{E452EDAC-3AD2-42DE-9512-A14E73630335}" dt="2025-09-13T15:21:09.630" v="886" actId="2696"/>
        <pc:sldMkLst>
          <pc:docMk/>
          <pc:sldMk cId="1047923753" sldId="308"/>
        </pc:sldMkLst>
      </pc:sldChg>
      <pc:sldChg chg="add del">
        <pc:chgData name="Amit Rayhan" userId="eed162fed0172f5f" providerId="LiveId" clId="{E452EDAC-3AD2-42DE-9512-A14E73630335}" dt="2025-09-13T15:21:18.049" v="888" actId="2696"/>
        <pc:sldMkLst>
          <pc:docMk/>
          <pc:sldMk cId="2444175916" sldId="308"/>
        </pc:sldMkLst>
      </pc:sldChg>
      <pc:sldChg chg="delSp modSp add mod ord">
        <pc:chgData name="Amit Rayhan" userId="eed162fed0172f5f" providerId="LiveId" clId="{E452EDAC-3AD2-42DE-9512-A14E73630335}" dt="2025-09-13T15:22:00.458" v="908"/>
        <pc:sldMkLst>
          <pc:docMk/>
          <pc:sldMk cId="3582280763" sldId="308"/>
        </pc:sldMkLst>
        <pc:spChg chg="mod">
          <ac:chgData name="Amit Rayhan" userId="eed162fed0172f5f" providerId="LiveId" clId="{E452EDAC-3AD2-42DE-9512-A14E73630335}" dt="2025-09-13T15:21:58.330" v="906" actId="20577"/>
          <ac:spMkLst>
            <pc:docMk/>
            <pc:sldMk cId="3582280763" sldId="308"/>
            <ac:spMk id="2" creationId="{D16BDEFE-E8AD-A48F-3BFE-44ECC64795CB}"/>
          </ac:spMkLst>
        </pc:spChg>
        <pc:spChg chg="del mod">
          <ac:chgData name="Amit Rayhan" userId="eed162fed0172f5f" providerId="LiveId" clId="{E452EDAC-3AD2-42DE-9512-A14E73630335}" dt="2025-09-13T15:22:00.458" v="908"/>
          <ac:spMkLst>
            <pc:docMk/>
            <pc:sldMk cId="3582280763" sldId="308"/>
            <ac:spMk id="4" creationId="{67AABB41-68BA-6495-C6CB-D9D8C459DCA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9/14/2025</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9/14/2025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778128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8409867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575465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DCF8C-F714-B8AC-AB66-C8CDDB7C42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DB083C-CF47-AD84-2991-1A0CBD9831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B67FA2-A961-FD31-5A53-CF4CBA38ED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0A1C19-3AEA-B4F7-B8BB-C4A3848991D4}"/>
              </a:ext>
            </a:extLst>
          </p:cNvPr>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3198304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19</a:t>
            </a:fld>
            <a:endParaRPr lang="en-US" dirty="0"/>
          </a:p>
        </p:txBody>
      </p:sp>
    </p:spTree>
    <p:extLst>
      <p:ext uri="{BB962C8B-B14F-4D97-AF65-F5344CB8AC3E}">
        <p14:creationId xmlns:p14="http://schemas.microsoft.com/office/powerpoint/2010/main" val="6794042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20</a:t>
            </a:fld>
            <a:endParaRPr lang="en-US" dirty="0"/>
          </a:p>
        </p:txBody>
      </p:sp>
    </p:spTree>
    <p:extLst>
      <p:ext uri="{BB962C8B-B14F-4D97-AF65-F5344CB8AC3E}">
        <p14:creationId xmlns:p14="http://schemas.microsoft.com/office/powerpoint/2010/main" val="702683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5E0A8-2F89-44FF-F98F-1F65023529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C3C1FA-EF4D-3A48-0470-247C057BBB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AC88E6-E837-FC18-EE2F-D0FAAA2E1CB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8BAB04C-759A-741A-2C15-311F88F02B0B}"/>
              </a:ext>
            </a:extLst>
          </p:cNvPr>
          <p:cNvSpPr>
            <a:spLocks noGrp="1"/>
          </p:cNvSpPr>
          <p:nvPr>
            <p:ph type="sldNum" sz="quarter" idx="5"/>
          </p:nvPr>
        </p:nvSpPr>
        <p:spPr/>
        <p:txBody>
          <a:bodyPr/>
          <a:lstStyle/>
          <a:p>
            <a:fld id="{22289C57-55D7-40A4-A101-E74FAC7A092B}" type="slidenum">
              <a:rPr lang="en-US" smtClean="0"/>
              <a:t>33</a:t>
            </a:fld>
            <a:endParaRPr lang="en-US" dirty="0"/>
          </a:p>
        </p:txBody>
      </p:sp>
    </p:spTree>
    <p:extLst>
      <p:ext uri="{BB962C8B-B14F-4D97-AF65-F5344CB8AC3E}">
        <p14:creationId xmlns:p14="http://schemas.microsoft.com/office/powerpoint/2010/main" val="758800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4040438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2182522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2090324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2843954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2066144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10253268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236659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31056832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endParaRPr lang="en-US" dirty="0"/>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a:t>Click icon to add table</a:t>
            </a:r>
            <a:endParaRPr lang="en-US" dirty="0"/>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65"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746718" y="1608566"/>
            <a:ext cx="4941771" cy="3200400"/>
          </a:xfrm>
        </p:spPr>
        <p:txBody>
          <a:bodyPr anchor="ctr"/>
          <a:lstStyle/>
          <a:p>
            <a:br>
              <a:rPr lang="en-US" b="1" cap="none" spc="50" dirty="0">
                <a:solidFill>
                  <a:srgbClr val="000000"/>
                </a:solidFill>
                <a:latin typeface="Franklin Gothic Demi"/>
              </a:rPr>
            </a:br>
            <a:r>
              <a:rPr lang="en-US" b="1" cap="none" spc="50" dirty="0">
                <a:solidFill>
                  <a:srgbClr val="000000"/>
                </a:solidFill>
                <a:latin typeface="Franklin Gothic Demi"/>
              </a:rPr>
              <a:t>A Retrieval-Augmented based Agentic Chatbot</a:t>
            </a:r>
            <a:endParaRPr lang="en-US" dirty="0"/>
          </a:p>
        </p:txBody>
      </p:sp>
      <p:sp>
        <p:nvSpPr>
          <p:cNvPr id="4" name="TextBox 3">
            <a:extLst>
              <a:ext uri="{FF2B5EF4-FFF2-40B4-BE49-F238E27FC236}">
                <a16:creationId xmlns:a16="http://schemas.microsoft.com/office/drawing/2014/main" id="{14CCBE92-02CA-37DF-9E15-5057FE9124E9}"/>
              </a:ext>
            </a:extLst>
          </p:cNvPr>
          <p:cNvSpPr txBox="1"/>
          <p:nvPr/>
        </p:nvSpPr>
        <p:spPr>
          <a:xfrm>
            <a:off x="6746718" y="4392706"/>
            <a:ext cx="4941771" cy="923330"/>
          </a:xfrm>
          <a:prstGeom prst="rect">
            <a:avLst/>
          </a:prstGeom>
          <a:noFill/>
        </p:spPr>
        <p:txBody>
          <a:bodyPr wrap="square" rtlCol="0">
            <a:spAutoFit/>
          </a:bodyPr>
          <a:lstStyle/>
          <a:p>
            <a:r>
              <a:rPr lang="en-US" dirty="0"/>
              <a:t>By Md. Arafat Hossain</a:t>
            </a:r>
            <a:br>
              <a:rPr lang="en-US" dirty="0"/>
            </a:br>
            <a:r>
              <a:rPr lang="en-US" dirty="0"/>
              <a:t>ID:232220</a:t>
            </a:r>
            <a:br>
              <a:rPr lang="en-US" dirty="0"/>
            </a:br>
            <a:r>
              <a:rPr lang="en-US" dirty="0"/>
              <a:t>Batch: 29 (Prerequisite)</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F9C510-E3CF-DFB4-4A85-63D98F8F30F7}"/>
              </a:ext>
            </a:extLst>
          </p:cNvPr>
          <p:cNvSpPr>
            <a:spLocks noGrp="1"/>
          </p:cNvSpPr>
          <p:nvPr>
            <p:ph type="sldNum" sz="quarter" idx="12"/>
          </p:nvPr>
        </p:nvSpPr>
        <p:spPr/>
        <p:txBody>
          <a:bodyPr/>
          <a:lstStyle/>
          <a:p>
            <a:fld id="{A49DFD55-3C28-40EF-9E31-A92D2E4017FF}" type="slidenum">
              <a:rPr lang="en-US" smtClean="0"/>
              <a:pPr/>
              <a:t>10</a:t>
            </a:fld>
            <a:endParaRPr lang="en-US" dirty="0"/>
          </a:p>
        </p:txBody>
      </p:sp>
      <p:pic>
        <p:nvPicPr>
          <p:cNvPr id="5" name="Picture 4">
            <a:extLst>
              <a:ext uri="{FF2B5EF4-FFF2-40B4-BE49-F238E27FC236}">
                <a16:creationId xmlns:a16="http://schemas.microsoft.com/office/drawing/2014/main" id="{9ACB0C01-337B-2D11-E0DE-D8B0AFBBFE2E}"/>
              </a:ext>
            </a:extLst>
          </p:cNvPr>
          <p:cNvPicPr>
            <a:picLocks noChangeAspect="1"/>
          </p:cNvPicPr>
          <p:nvPr/>
        </p:nvPicPr>
        <p:blipFill>
          <a:blip r:embed="rId2"/>
          <a:stretch>
            <a:fillRect/>
          </a:stretch>
        </p:blipFill>
        <p:spPr>
          <a:xfrm>
            <a:off x="1210285" y="1476772"/>
            <a:ext cx="8632215" cy="4250928"/>
          </a:xfrm>
          <a:prstGeom prst="rect">
            <a:avLst/>
          </a:prstGeom>
        </p:spPr>
      </p:pic>
    </p:spTree>
    <p:extLst>
      <p:ext uri="{BB962C8B-B14F-4D97-AF65-F5344CB8AC3E}">
        <p14:creationId xmlns:p14="http://schemas.microsoft.com/office/powerpoint/2010/main" val="3234215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3F28280-A280-53A2-E954-3717452926AA}"/>
              </a:ext>
            </a:extLst>
          </p:cNvPr>
          <p:cNvSpPr>
            <a:spLocks noGrp="1"/>
          </p:cNvSpPr>
          <p:nvPr>
            <p:ph type="sldNum" sz="quarter" idx="12"/>
          </p:nvPr>
        </p:nvSpPr>
        <p:spPr/>
        <p:txBody>
          <a:bodyPr/>
          <a:lstStyle/>
          <a:p>
            <a:fld id="{A49DFD55-3C28-40EF-9E31-A92D2E4017FF}" type="slidenum">
              <a:rPr lang="en-US" smtClean="0"/>
              <a:pPr/>
              <a:t>11</a:t>
            </a:fld>
            <a:endParaRPr lang="en-US" dirty="0"/>
          </a:p>
        </p:txBody>
      </p:sp>
      <p:sp>
        <p:nvSpPr>
          <p:cNvPr id="8" name="TextBox 7">
            <a:extLst>
              <a:ext uri="{FF2B5EF4-FFF2-40B4-BE49-F238E27FC236}">
                <a16:creationId xmlns:a16="http://schemas.microsoft.com/office/drawing/2014/main" id="{F5A16BD1-1C59-25C8-0092-CA9EB74E5AD9}"/>
              </a:ext>
            </a:extLst>
          </p:cNvPr>
          <p:cNvSpPr txBox="1"/>
          <p:nvPr/>
        </p:nvSpPr>
        <p:spPr>
          <a:xfrm>
            <a:off x="2089150" y="393184"/>
            <a:ext cx="6597650" cy="369332"/>
          </a:xfrm>
          <a:prstGeom prst="rect">
            <a:avLst/>
          </a:prstGeom>
          <a:noFill/>
        </p:spPr>
        <p:txBody>
          <a:bodyPr wrap="square">
            <a:spAutoFit/>
          </a:bodyPr>
          <a:lstStyle/>
          <a:p>
            <a:r>
              <a:rPr lang="en-US" b="1" dirty="0"/>
              <a:t>Specific goals of this project</a:t>
            </a:r>
          </a:p>
        </p:txBody>
      </p:sp>
      <p:sp>
        <p:nvSpPr>
          <p:cNvPr id="10" name="TextBox 9">
            <a:extLst>
              <a:ext uri="{FF2B5EF4-FFF2-40B4-BE49-F238E27FC236}">
                <a16:creationId xmlns:a16="http://schemas.microsoft.com/office/drawing/2014/main" id="{CEB7EABD-6D99-4866-99F6-5B3B84B19CE7}"/>
              </a:ext>
            </a:extLst>
          </p:cNvPr>
          <p:cNvSpPr txBox="1"/>
          <p:nvPr/>
        </p:nvSpPr>
        <p:spPr>
          <a:xfrm>
            <a:off x="2089150" y="1178689"/>
            <a:ext cx="6108700" cy="3693319"/>
          </a:xfrm>
          <a:prstGeom prst="rect">
            <a:avLst/>
          </a:prstGeom>
          <a:noFill/>
        </p:spPr>
        <p:txBody>
          <a:bodyPr wrap="square">
            <a:spAutoFit/>
          </a:bodyPr>
          <a:lstStyle/>
          <a:p>
            <a:pPr marL="342900" indent="-342900">
              <a:buAutoNum type="arabicPeriod"/>
            </a:pPr>
            <a:r>
              <a:rPr lang="en-US" dirty="0"/>
              <a:t>A system that allows students to prepare for their exams by retrieving relevant information stored in the uploaded PDF files (textbook, lecture notes, and study guides).</a:t>
            </a:r>
          </a:p>
          <a:p>
            <a:pPr marL="342900" indent="-342900">
              <a:buAutoNum type="arabicPeriod"/>
            </a:pPr>
            <a:endParaRPr lang="en-US" dirty="0"/>
          </a:p>
          <a:p>
            <a:pPr marL="342900" indent="-342900">
              <a:buAutoNum type="arabicPeriod"/>
            </a:pPr>
            <a:r>
              <a:rPr lang="en-US" dirty="0"/>
              <a:t>The goal of creating an AI-powered chatbot that provides learners with authentic and interactive feedback to their questions. </a:t>
            </a:r>
          </a:p>
          <a:p>
            <a:pPr marL="342900" indent="-342900">
              <a:buAutoNum type="arabicPeriod"/>
            </a:pPr>
            <a:endParaRPr lang="en-US" dirty="0"/>
          </a:p>
          <a:p>
            <a:pPr marL="342900" indent="-342900">
              <a:buAutoNum type="arabicPeriod"/>
            </a:pPr>
            <a:r>
              <a:rPr lang="en-US" dirty="0"/>
              <a:t>This platform will be designed to accommodate and serve several heterogeneous groups of users, i.e., students, teachers, and self-learners, into a easy study environment. And users can save time by using this platform.</a:t>
            </a:r>
          </a:p>
        </p:txBody>
      </p:sp>
    </p:spTree>
    <p:extLst>
      <p:ext uri="{BB962C8B-B14F-4D97-AF65-F5344CB8AC3E}">
        <p14:creationId xmlns:p14="http://schemas.microsoft.com/office/powerpoint/2010/main" val="983719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1C2025B-AA82-556C-87DC-ADA97A1D3C3B}"/>
              </a:ext>
            </a:extLst>
          </p:cNvPr>
          <p:cNvSpPr>
            <a:spLocks noGrp="1"/>
          </p:cNvSpPr>
          <p:nvPr>
            <p:ph type="sldNum" sz="quarter" idx="12"/>
          </p:nvPr>
        </p:nvSpPr>
        <p:spPr/>
        <p:txBody>
          <a:bodyPr/>
          <a:lstStyle/>
          <a:p>
            <a:fld id="{A49DFD55-3C28-40EF-9E31-A92D2E4017FF}" type="slidenum">
              <a:rPr lang="en-US" smtClean="0"/>
              <a:pPr/>
              <a:t>12</a:t>
            </a:fld>
            <a:endParaRPr lang="en-US" dirty="0"/>
          </a:p>
        </p:txBody>
      </p:sp>
      <p:sp>
        <p:nvSpPr>
          <p:cNvPr id="7" name="TextBox 6">
            <a:extLst>
              <a:ext uri="{FF2B5EF4-FFF2-40B4-BE49-F238E27FC236}">
                <a16:creationId xmlns:a16="http://schemas.microsoft.com/office/drawing/2014/main" id="{B11B275B-B4D9-7AD6-5FCD-2BA860451580}"/>
              </a:ext>
            </a:extLst>
          </p:cNvPr>
          <p:cNvSpPr txBox="1"/>
          <p:nvPr/>
        </p:nvSpPr>
        <p:spPr>
          <a:xfrm>
            <a:off x="2260600" y="323334"/>
            <a:ext cx="6096000" cy="369332"/>
          </a:xfrm>
          <a:prstGeom prst="rect">
            <a:avLst/>
          </a:prstGeom>
          <a:noFill/>
        </p:spPr>
        <p:txBody>
          <a:bodyPr wrap="square">
            <a:spAutoFit/>
          </a:bodyPr>
          <a:lstStyle/>
          <a:p>
            <a:r>
              <a:rPr lang="en-US" b="1" dirty="0"/>
              <a:t>Discussion about System</a:t>
            </a:r>
          </a:p>
        </p:txBody>
      </p:sp>
      <p:sp>
        <p:nvSpPr>
          <p:cNvPr id="9" name="TextBox 8">
            <a:extLst>
              <a:ext uri="{FF2B5EF4-FFF2-40B4-BE49-F238E27FC236}">
                <a16:creationId xmlns:a16="http://schemas.microsoft.com/office/drawing/2014/main" id="{E65B4217-DFA4-26BC-45E3-BD6E15B7E6C6}"/>
              </a:ext>
            </a:extLst>
          </p:cNvPr>
          <p:cNvSpPr txBox="1"/>
          <p:nvPr/>
        </p:nvSpPr>
        <p:spPr>
          <a:xfrm>
            <a:off x="2260600" y="1058386"/>
            <a:ext cx="6096000" cy="1477328"/>
          </a:xfrm>
          <a:prstGeom prst="rect">
            <a:avLst/>
          </a:prstGeom>
          <a:noFill/>
        </p:spPr>
        <p:txBody>
          <a:bodyPr wrap="square">
            <a:spAutoFit/>
          </a:bodyPr>
          <a:lstStyle/>
          <a:p>
            <a:r>
              <a:rPr lang="en-US" dirty="0"/>
              <a:t>The goal of this chatbot is to answer questions from the uploaded PDF. Normally, an individual tries to find out the answer from the PDF manually, but it is not that easy to get the correct answer from the PDF or documents. Although it is laborious and not easy to navigate.</a:t>
            </a:r>
          </a:p>
        </p:txBody>
      </p:sp>
      <p:sp>
        <p:nvSpPr>
          <p:cNvPr id="11" name="TextBox 10">
            <a:extLst>
              <a:ext uri="{FF2B5EF4-FFF2-40B4-BE49-F238E27FC236}">
                <a16:creationId xmlns:a16="http://schemas.microsoft.com/office/drawing/2014/main" id="{C2474D4B-3701-0936-E328-76290F783EFE}"/>
              </a:ext>
            </a:extLst>
          </p:cNvPr>
          <p:cNvSpPr txBox="1"/>
          <p:nvPr/>
        </p:nvSpPr>
        <p:spPr>
          <a:xfrm>
            <a:off x="2260600" y="2901434"/>
            <a:ext cx="6096000" cy="2308324"/>
          </a:xfrm>
          <a:prstGeom prst="rect">
            <a:avLst/>
          </a:prstGeom>
          <a:noFill/>
        </p:spPr>
        <p:txBody>
          <a:bodyPr wrap="square">
            <a:spAutoFit/>
          </a:bodyPr>
          <a:lstStyle/>
          <a:p>
            <a:r>
              <a:rPr lang="en-US" dirty="0"/>
              <a:t>Firstly, user upload their PDF. These PDFs are stored securely. Then the system creates chunks from the PDF. These optimized chunks are stored in MongoDB. When a user asks question then the system tokenize the question. And the system analyzes the queries. And match the question with the selected PDF. Then it returns a selected text. Finally, sent the question and the selected text send to AI. Then AI provides a better answer. </a:t>
            </a:r>
          </a:p>
        </p:txBody>
      </p:sp>
    </p:spTree>
    <p:extLst>
      <p:ext uri="{BB962C8B-B14F-4D97-AF65-F5344CB8AC3E}">
        <p14:creationId xmlns:p14="http://schemas.microsoft.com/office/powerpoint/2010/main" val="4240869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21055C-5E33-5D21-2A6E-21827FA88ED3}"/>
              </a:ext>
            </a:extLst>
          </p:cNvPr>
          <p:cNvSpPr>
            <a:spLocks noGrp="1"/>
          </p:cNvSpPr>
          <p:nvPr>
            <p:ph type="title"/>
          </p:nvPr>
        </p:nvSpPr>
        <p:spPr>
          <a:xfrm>
            <a:off x="838201" y="895350"/>
            <a:ext cx="2666999" cy="1917700"/>
          </a:xfrm>
        </p:spPr>
        <p:txBody>
          <a:bodyPr>
            <a:normAutofit/>
          </a:bodyPr>
          <a:lstStyle/>
          <a:p>
            <a:r>
              <a:rPr lang="en-US" dirty="0"/>
              <a:t>Achievement of OBJECTIVE</a:t>
            </a:r>
          </a:p>
        </p:txBody>
      </p:sp>
      <p:sp>
        <p:nvSpPr>
          <p:cNvPr id="6" name="Text Placeholder 5">
            <a:extLst>
              <a:ext uri="{FF2B5EF4-FFF2-40B4-BE49-F238E27FC236}">
                <a16:creationId xmlns:a16="http://schemas.microsoft.com/office/drawing/2014/main" id="{B587B122-1579-FDB8-443B-F05E622163C3}"/>
              </a:ext>
            </a:extLst>
          </p:cNvPr>
          <p:cNvSpPr>
            <a:spLocks noGrp="1"/>
          </p:cNvSpPr>
          <p:nvPr>
            <p:ph sz="half" idx="16"/>
          </p:nvPr>
        </p:nvSpPr>
        <p:spPr>
          <a:xfrm>
            <a:off x="838200" y="2813049"/>
            <a:ext cx="7620000" cy="3238499"/>
          </a:xfrm>
        </p:spPr>
        <p:txBody>
          <a:bodyPr>
            <a:normAutofit fontScale="92500" lnSpcReduction="20000"/>
          </a:bodyPr>
          <a:lstStyle/>
          <a:p>
            <a:r>
              <a:rPr lang="en-US" dirty="0"/>
              <a:t>The Chunk size will be optimized for getting the objective</a:t>
            </a:r>
            <a:br>
              <a:rPr lang="en-US" dirty="0"/>
            </a:br>
            <a:endParaRPr lang="en-US" dirty="0"/>
          </a:p>
          <a:p>
            <a:br>
              <a:rPr lang="en-US" dirty="0"/>
            </a:br>
            <a:r>
              <a:rPr lang="en-US" dirty="0"/>
              <a:t>Increase keyword length size for a better match. </a:t>
            </a:r>
          </a:p>
          <a:p>
            <a:endParaRPr lang="en-US" dirty="0"/>
          </a:p>
          <a:p>
            <a:r>
              <a:rPr lang="en-US" dirty="0"/>
              <a:t>Optimize the database query</a:t>
            </a:r>
          </a:p>
          <a:p>
            <a:endParaRPr lang="en-US" dirty="0"/>
          </a:p>
          <a:p>
            <a:r>
              <a:rPr lang="en-US" dirty="0"/>
              <a:t>Gemini AI instruction improvement. </a:t>
            </a:r>
          </a:p>
          <a:p>
            <a:endParaRPr lang="en-US" dirty="0"/>
          </a:p>
          <a:p>
            <a:r>
              <a:rPr lang="en-US" dirty="0"/>
              <a:t>Reduce hallucination by using improved instruction sets.</a:t>
            </a:r>
          </a:p>
        </p:txBody>
      </p:sp>
      <p:sp>
        <p:nvSpPr>
          <p:cNvPr id="5" name="Slide Number Placeholder 4">
            <a:extLst>
              <a:ext uri="{FF2B5EF4-FFF2-40B4-BE49-F238E27FC236}">
                <a16:creationId xmlns:a16="http://schemas.microsoft.com/office/drawing/2014/main" id="{E74B0ADB-527F-A58C-9372-D8502ED6F918}"/>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13</a:t>
            </a:fld>
            <a:endParaRPr lang="en-US" dirty="0"/>
          </a:p>
        </p:txBody>
      </p:sp>
      <p:pic>
        <p:nvPicPr>
          <p:cNvPr id="7" name="Picture 6">
            <a:extLst>
              <a:ext uri="{FF2B5EF4-FFF2-40B4-BE49-F238E27FC236}">
                <a16:creationId xmlns:a16="http://schemas.microsoft.com/office/drawing/2014/main" id="{EAADFCFC-A81D-FE08-059A-AD5D583E49E5}"/>
              </a:ext>
            </a:extLst>
          </p:cNvPr>
          <p:cNvPicPr>
            <a:picLocks noChangeAspect="1"/>
          </p:cNvPicPr>
          <p:nvPr/>
        </p:nvPicPr>
        <p:blipFill>
          <a:blip r:embed="rId3"/>
          <a:stretch>
            <a:fillRect/>
          </a:stretch>
        </p:blipFill>
        <p:spPr>
          <a:xfrm>
            <a:off x="9309100" y="-228600"/>
            <a:ext cx="2882900" cy="3529011"/>
          </a:xfrm>
          <a:prstGeom prst="rect">
            <a:avLst/>
          </a:prstGeom>
        </p:spPr>
      </p:pic>
    </p:spTree>
    <p:extLst>
      <p:ext uri="{BB962C8B-B14F-4D97-AF65-F5344CB8AC3E}">
        <p14:creationId xmlns:p14="http://schemas.microsoft.com/office/powerpoint/2010/main" val="1658164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09140014-73D5-419B-8867-972BB18D52D4}"/>
              </a:ext>
            </a:extLst>
          </p:cNvPr>
          <p:cNvSpPr>
            <a:spLocks noGrp="1"/>
          </p:cNvSpPr>
          <p:nvPr>
            <p:ph type="title"/>
          </p:nvPr>
        </p:nvSpPr>
        <p:spPr>
          <a:xfrm>
            <a:off x="463272" y="0"/>
            <a:ext cx="6108700" cy="1997867"/>
          </a:xfrm>
        </p:spPr>
        <p:txBody>
          <a:bodyPr anchor="b"/>
          <a:lstStyle/>
          <a:p>
            <a:r>
              <a:rPr lang="en-US" dirty="0"/>
              <a:t>Project Development Process</a:t>
            </a:r>
          </a:p>
        </p:txBody>
      </p:sp>
      <p:sp>
        <p:nvSpPr>
          <p:cNvPr id="6" name="Text Placeholder 5">
            <a:extLst>
              <a:ext uri="{FF2B5EF4-FFF2-40B4-BE49-F238E27FC236}">
                <a16:creationId xmlns:a16="http://schemas.microsoft.com/office/drawing/2014/main" id="{D2E1CF79-4FDC-8CAF-CC16-E309A2C49758}"/>
              </a:ext>
            </a:extLst>
          </p:cNvPr>
          <p:cNvSpPr>
            <a:spLocks noGrp="1"/>
          </p:cNvSpPr>
          <p:nvPr>
            <p:ph type="body" idx="1"/>
          </p:nvPr>
        </p:nvSpPr>
        <p:spPr>
          <a:xfrm>
            <a:off x="463272" y="2127026"/>
            <a:ext cx="5733772" cy="448990"/>
          </a:xfrm>
        </p:spPr>
        <p:txBody>
          <a:bodyPr/>
          <a:lstStyle/>
          <a:p>
            <a:r>
              <a:rPr lang="en-US" dirty="0"/>
              <a:t>Server Setup</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14</a:t>
            </a:fld>
            <a:endParaRPr lang="en-US" dirty="0"/>
          </a:p>
        </p:txBody>
      </p:sp>
      <p:sp>
        <p:nvSpPr>
          <p:cNvPr id="3" name="TextBox 2">
            <a:extLst>
              <a:ext uri="{FF2B5EF4-FFF2-40B4-BE49-F238E27FC236}">
                <a16:creationId xmlns:a16="http://schemas.microsoft.com/office/drawing/2014/main" id="{2B3F8D92-D306-FC8A-A0E9-5D5188935B7E}"/>
              </a:ext>
            </a:extLst>
          </p:cNvPr>
          <p:cNvSpPr txBox="1"/>
          <p:nvPr/>
        </p:nvSpPr>
        <p:spPr>
          <a:xfrm>
            <a:off x="463272" y="2705175"/>
            <a:ext cx="6096000" cy="646331"/>
          </a:xfrm>
          <a:prstGeom prst="rect">
            <a:avLst/>
          </a:prstGeom>
          <a:noFill/>
        </p:spPr>
        <p:txBody>
          <a:bodyPr wrap="square">
            <a:spAutoFit/>
          </a:bodyPr>
          <a:lstStyle/>
          <a:p>
            <a:r>
              <a:rPr lang="en-US" b="1" dirty="0"/>
              <a:t>Artificial Intelligence</a:t>
            </a:r>
            <a:br>
              <a:rPr lang="en-US" b="1" dirty="0"/>
            </a:br>
            <a:r>
              <a:rPr lang="en-US" b="1" dirty="0"/>
              <a:t>  </a:t>
            </a:r>
          </a:p>
        </p:txBody>
      </p:sp>
      <p:sp>
        <p:nvSpPr>
          <p:cNvPr id="8" name="TextBox 7">
            <a:extLst>
              <a:ext uri="{FF2B5EF4-FFF2-40B4-BE49-F238E27FC236}">
                <a16:creationId xmlns:a16="http://schemas.microsoft.com/office/drawing/2014/main" id="{3B8DAEC1-0CFE-72F3-5105-070EF41F7D4D}"/>
              </a:ext>
            </a:extLst>
          </p:cNvPr>
          <p:cNvSpPr txBox="1"/>
          <p:nvPr/>
        </p:nvSpPr>
        <p:spPr>
          <a:xfrm>
            <a:off x="463272" y="3244334"/>
            <a:ext cx="6096000" cy="369332"/>
          </a:xfrm>
          <a:prstGeom prst="rect">
            <a:avLst/>
          </a:prstGeom>
          <a:noFill/>
        </p:spPr>
        <p:txBody>
          <a:bodyPr wrap="square">
            <a:spAutoFit/>
          </a:bodyPr>
          <a:lstStyle/>
          <a:p>
            <a:r>
              <a:rPr lang="en-US" b="1" dirty="0"/>
              <a:t>MongoDB</a:t>
            </a:r>
          </a:p>
        </p:txBody>
      </p:sp>
    </p:spTree>
    <p:extLst>
      <p:ext uri="{BB962C8B-B14F-4D97-AF65-F5344CB8AC3E}">
        <p14:creationId xmlns:p14="http://schemas.microsoft.com/office/powerpoint/2010/main" val="2403577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13ADA-8868-B83A-37B0-86582D38B444}"/>
            </a:ext>
          </a:extLst>
        </p:cNvPr>
        <p:cNvGrpSpPr/>
        <p:nvPr/>
      </p:nvGrpSpPr>
      <p:grpSpPr>
        <a:xfrm>
          <a:off x="0" y="0"/>
          <a:ext cx="0" cy="0"/>
          <a:chOff x="0" y="0"/>
          <a:chExt cx="0" cy="0"/>
        </a:xfrm>
      </p:grpSpPr>
      <p:sp>
        <p:nvSpPr>
          <p:cNvPr id="17" name="Title 1">
            <a:extLst>
              <a:ext uri="{FF2B5EF4-FFF2-40B4-BE49-F238E27FC236}">
                <a16:creationId xmlns:a16="http://schemas.microsoft.com/office/drawing/2014/main" id="{52031866-7C39-F78B-0BEC-95CC7FCC5F1E}"/>
              </a:ext>
            </a:extLst>
          </p:cNvPr>
          <p:cNvSpPr>
            <a:spLocks noGrp="1"/>
          </p:cNvSpPr>
          <p:nvPr>
            <p:ph type="title"/>
          </p:nvPr>
        </p:nvSpPr>
        <p:spPr>
          <a:xfrm>
            <a:off x="463272" y="-514017"/>
            <a:ext cx="5480328" cy="1664990"/>
          </a:xfrm>
        </p:spPr>
        <p:txBody>
          <a:bodyPr anchor="b"/>
          <a:lstStyle/>
          <a:p>
            <a:r>
              <a:rPr lang="en-US" dirty="0"/>
              <a:t>Artificial Intelligence</a:t>
            </a:r>
            <a:br>
              <a:rPr lang="en-US" dirty="0"/>
            </a:br>
            <a:r>
              <a:rPr lang="en-US" dirty="0"/>
              <a:t> </a:t>
            </a:r>
          </a:p>
        </p:txBody>
      </p:sp>
      <p:sp>
        <p:nvSpPr>
          <p:cNvPr id="6" name="Text Placeholder 5">
            <a:extLst>
              <a:ext uri="{FF2B5EF4-FFF2-40B4-BE49-F238E27FC236}">
                <a16:creationId xmlns:a16="http://schemas.microsoft.com/office/drawing/2014/main" id="{4DBABCC9-5A12-F594-C0D4-0FED27C094FA}"/>
              </a:ext>
            </a:extLst>
          </p:cNvPr>
          <p:cNvSpPr>
            <a:spLocks noGrp="1"/>
          </p:cNvSpPr>
          <p:nvPr>
            <p:ph type="body" idx="1"/>
          </p:nvPr>
        </p:nvSpPr>
        <p:spPr>
          <a:xfrm>
            <a:off x="463272" y="4662455"/>
            <a:ext cx="5733772" cy="448990"/>
          </a:xfrm>
        </p:spPr>
        <p:txBody>
          <a:bodyPr/>
          <a:lstStyle/>
          <a:p>
            <a:r>
              <a:rPr lang="en-US" dirty="0"/>
              <a:t>Why Gemini 2.5 Flash</a:t>
            </a:r>
          </a:p>
          <a:p>
            <a:endParaRPr lang="en-US" dirty="0"/>
          </a:p>
        </p:txBody>
      </p:sp>
      <p:sp>
        <p:nvSpPr>
          <p:cNvPr id="34" name="Text Placeholder 33">
            <a:extLst>
              <a:ext uri="{FF2B5EF4-FFF2-40B4-BE49-F238E27FC236}">
                <a16:creationId xmlns:a16="http://schemas.microsoft.com/office/drawing/2014/main" id="{E0B31F30-002D-2932-634F-570FE8B5B471}"/>
              </a:ext>
            </a:extLst>
          </p:cNvPr>
          <p:cNvSpPr>
            <a:spLocks noGrp="1"/>
          </p:cNvSpPr>
          <p:nvPr>
            <p:ph type="body" sz="quarter" idx="3"/>
          </p:nvPr>
        </p:nvSpPr>
        <p:spPr>
          <a:xfrm>
            <a:off x="7887108" y="2705177"/>
            <a:ext cx="3943627" cy="448989"/>
          </a:xfrm>
        </p:spPr>
        <p:txBody>
          <a:bodyPr/>
          <a:lstStyle/>
          <a:p>
            <a:r>
              <a:rPr lang="en-US" dirty="0"/>
              <a:t> </a:t>
            </a:r>
          </a:p>
        </p:txBody>
      </p:sp>
      <p:sp>
        <p:nvSpPr>
          <p:cNvPr id="35" name="Content Placeholder 34">
            <a:extLst>
              <a:ext uri="{FF2B5EF4-FFF2-40B4-BE49-F238E27FC236}">
                <a16:creationId xmlns:a16="http://schemas.microsoft.com/office/drawing/2014/main" id="{03A1A5BC-FF0F-3EB4-7397-AC01ADDFE287}"/>
              </a:ext>
            </a:extLst>
          </p:cNvPr>
          <p:cNvSpPr>
            <a:spLocks noGrp="1"/>
          </p:cNvSpPr>
          <p:nvPr>
            <p:ph sz="half" idx="14"/>
          </p:nvPr>
        </p:nvSpPr>
        <p:spPr>
          <a:xfrm>
            <a:off x="838200" y="5111445"/>
            <a:ext cx="3943627" cy="3032733"/>
          </a:xfrm>
        </p:spPr>
        <p:txBody>
          <a:bodyPr>
            <a:normAutofit/>
          </a:bodyPr>
          <a:lstStyle/>
          <a:p>
            <a:r>
              <a:rPr lang="en-US" dirty="0"/>
              <a:t>Low latency </a:t>
            </a:r>
          </a:p>
          <a:p>
            <a:r>
              <a:rPr lang="en-US" dirty="0"/>
              <a:t>Lower cost</a:t>
            </a:r>
          </a:p>
          <a:p>
            <a:r>
              <a:rPr lang="en-US" dirty="0"/>
              <a:t>For agentic use cases </a:t>
            </a:r>
          </a:p>
          <a:p>
            <a:r>
              <a:rPr lang="en-US" dirty="0"/>
              <a:t>High performance</a:t>
            </a:r>
          </a:p>
        </p:txBody>
      </p:sp>
      <p:sp>
        <p:nvSpPr>
          <p:cNvPr id="9" name="Slide Number Placeholder 8">
            <a:extLst>
              <a:ext uri="{FF2B5EF4-FFF2-40B4-BE49-F238E27FC236}">
                <a16:creationId xmlns:a16="http://schemas.microsoft.com/office/drawing/2014/main" id="{574B7623-34BA-C64B-6B0D-47A31B63FB49}"/>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15</a:t>
            </a:fld>
            <a:endParaRPr lang="en-US" dirty="0"/>
          </a:p>
        </p:txBody>
      </p:sp>
      <p:sp>
        <p:nvSpPr>
          <p:cNvPr id="10" name="TextBox 9">
            <a:extLst>
              <a:ext uri="{FF2B5EF4-FFF2-40B4-BE49-F238E27FC236}">
                <a16:creationId xmlns:a16="http://schemas.microsoft.com/office/drawing/2014/main" id="{226532C4-EE00-9E66-6CBF-ABDC1BC9F94E}"/>
              </a:ext>
            </a:extLst>
          </p:cNvPr>
          <p:cNvSpPr txBox="1"/>
          <p:nvPr/>
        </p:nvSpPr>
        <p:spPr>
          <a:xfrm>
            <a:off x="736600" y="1029882"/>
            <a:ext cx="6096000" cy="3139321"/>
          </a:xfrm>
          <a:prstGeom prst="rect">
            <a:avLst/>
          </a:prstGeom>
          <a:noFill/>
        </p:spPr>
        <p:txBody>
          <a:bodyPr wrap="square">
            <a:spAutoFit/>
          </a:bodyPr>
          <a:lstStyle/>
          <a:p>
            <a:r>
              <a:rPr lang="en-US" dirty="0"/>
              <a:t>By handling digital documents like PDFs, Artificial Intelligence (AI) is becoming a revolutionary technology.</a:t>
            </a:r>
          </a:p>
          <a:p>
            <a:endParaRPr lang="en-US" dirty="0"/>
          </a:p>
          <a:p>
            <a:r>
              <a:rPr lang="en-US" dirty="0"/>
              <a:t>AI plays an important part in structuring and categorizing PDFs.</a:t>
            </a:r>
          </a:p>
          <a:p>
            <a:endParaRPr lang="en-US" dirty="0"/>
          </a:p>
          <a:p>
            <a:r>
              <a:rPr lang="en-US" dirty="0"/>
              <a:t>Thousands of files with many different formats find in large organizations. </a:t>
            </a:r>
          </a:p>
          <a:p>
            <a:endParaRPr lang="en-US" dirty="0"/>
          </a:p>
          <a:p>
            <a:r>
              <a:rPr lang="en-US" dirty="0"/>
              <a:t>Which is very difficult to organize. AI systems can be used to characterize PDFs automatically based on their subject. </a:t>
            </a:r>
          </a:p>
        </p:txBody>
      </p:sp>
    </p:spTree>
    <p:extLst>
      <p:ext uri="{BB962C8B-B14F-4D97-AF65-F5344CB8AC3E}">
        <p14:creationId xmlns:p14="http://schemas.microsoft.com/office/powerpoint/2010/main" val="2471148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B2129822-DE22-9997-FCD5-EB6ABC978A46}"/>
              </a:ext>
            </a:extLst>
          </p:cNvPr>
          <p:cNvSpPr>
            <a:spLocks noGrp="1"/>
          </p:cNvSpPr>
          <p:nvPr>
            <p:ph type="sldNum" sz="quarter" idx="12"/>
          </p:nvPr>
        </p:nvSpPr>
        <p:spPr/>
        <p:txBody>
          <a:bodyPr/>
          <a:lstStyle/>
          <a:p>
            <a:fld id="{A49DFD55-3C28-40EF-9E31-A92D2E4017FF}" type="slidenum">
              <a:rPr lang="en-US" smtClean="0"/>
              <a:pPr/>
              <a:t>16</a:t>
            </a:fld>
            <a:endParaRPr lang="en-US" dirty="0"/>
          </a:p>
        </p:txBody>
      </p:sp>
      <p:sp>
        <p:nvSpPr>
          <p:cNvPr id="9" name="TextBox 8">
            <a:extLst>
              <a:ext uri="{FF2B5EF4-FFF2-40B4-BE49-F238E27FC236}">
                <a16:creationId xmlns:a16="http://schemas.microsoft.com/office/drawing/2014/main" id="{E657E622-BC4F-DB28-A8B5-3706FBA35923}"/>
              </a:ext>
            </a:extLst>
          </p:cNvPr>
          <p:cNvSpPr txBox="1"/>
          <p:nvPr/>
        </p:nvSpPr>
        <p:spPr>
          <a:xfrm>
            <a:off x="571500" y="488434"/>
            <a:ext cx="6502400" cy="369332"/>
          </a:xfrm>
          <a:prstGeom prst="rect">
            <a:avLst/>
          </a:prstGeom>
          <a:noFill/>
        </p:spPr>
        <p:txBody>
          <a:bodyPr wrap="square">
            <a:spAutoFit/>
          </a:bodyPr>
          <a:lstStyle/>
          <a:p>
            <a:r>
              <a:rPr lang="en-US" b="1" dirty="0"/>
              <a:t>MongoDB Database</a:t>
            </a:r>
          </a:p>
        </p:txBody>
      </p:sp>
      <p:sp>
        <p:nvSpPr>
          <p:cNvPr id="11" name="TextBox 10">
            <a:extLst>
              <a:ext uri="{FF2B5EF4-FFF2-40B4-BE49-F238E27FC236}">
                <a16:creationId xmlns:a16="http://schemas.microsoft.com/office/drawing/2014/main" id="{9E719DF0-3DDB-008B-0520-77C71DAD684C}"/>
              </a:ext>
            </a:extLst>
          </p:cNvPr>
          <p:cNvSpPr txBox="1"/>
          <p:nvPr/>
        </p:nvSpPr>
        <p:spPr>
          <a:xfrm>
            <a:off x="571500" y="1586637"/>
            <a:ext cx="6096000" cy="1477328"/>
          </a:xfrm>
          <a:prstGeom prst="rect">
            <a:avLst/>
          </a:prstGeom>
          <a:noFill/>
        </p:spPr>
        <p:txBody>
          <a:bodyPr wrap="square">
            <a:spAutoFit/>
          </a:bodyPr>
          <a:lstStyle/>
          <a:p>
            <a:r>
              <a:rPr lang="en-US" dirty="0"/>
              <a:t>MongoDB Atlas used in this project as a database. </a:t>
            </a:r>
          </a:p>
          <a:p>
            <a:endParaRPr lang="en-US" dirty="0"/>
          </a:p>
          <a:p>
            <a:pPr marL="285750" indent="-285750">
              <a:buFont typeface="Arial" panose="020B0604020202020204" pitchFamily="34" charset="0"/>
              <a:buChar char="•"/>
            </a:pPr>
            <a:r>
              <a:rPr lang="en-US" dirty="0"/>
              <a:t>Simple way of deployment</a:t>
            </a:r>
          </a:p>
          <a:p>
            <a:pPr marL="285750" indent="-285750">
              <a:buFont typeface="Arial" panose="020B0604020202020204" pitchFamily="34" charset="0"/>
              <a:buChar char="•"/>
            </a:pPr>
            <a:r>
              <a:rPr lang="en-US" dirty="0"/>
              <a:t>Easily manageable database</a:t>
            </a:r>
          </a:p>
          <a:p>
            <a:pPr marL="285750" indent="-285750">
              <a:buFont typeface="Arial" panose="020B0604020202020204" pitchFamily="34" charset="0"/>
              <a:buChar char="•"/>
            </a:pPr>
            <a:r>
              <a:rPr lang="en-US" dirty="0"/>
              <a:t>Highly scalable</a:t>
            </a:r>
          </a:p>
        </p:txBody>
      </p:sp>
      <p:sp>
        <p:nvSpPr>
          <p:cNvPr id="13" name="TextBox 12">
            <a:extLst>
              <a:ext uri="{FF2B5EF4-FFF2-40B4-BE49-F238E27FC236}">
                <a16:creationId xmlns:a16="http://schemas.microsoft.com/office/drawing/2014/main" id="{BD6E7627-FF0B-036B-0F93-DF8D3AD1FA9A}"/>
              </a:ext>
            </a:extLst>
          </p:cNvPr>
          <p:cNvSpPr txBox="1"/>
          <p:nvPr/>
        </p:nvSpPr>
        <p:spPr>
          <a:xfrm>
            <a:off x="571500" y="3792836"/>
            <a:ext cx="6096000" cy="923330"/>
          </a:xfrm>
          <a:prstGeom prst="rect">
            <a:avLst/>
          </a:prstGeom>
          <a:noFill/>
        </p:spPr>
        <p:txBody>
          <a:bodyPr wrap="square">
            <a:spAutoFit/>
          </a:bodyPr>
          <a:lstStyle/>
          <a:p>
            <a:r>
              <a:rPr lang="en-US" i="0" dirty="0">
                <a:effectLst/>
                <a:latin typeface="Euclid Circular A"/>
              </a:rPr>
              <a:t>MongoDB simplifies data management with its intuitive document model, mapping unique objects to distinct documents.</a:t>
            </a:r>
            <a:endParaRPr lang="en-US" dirty="0"/>
          </a:p>
        </p:txBody>
      </p:sp>
    </p:spTree>
    <p:extLst>
      <p:ext uri="{BB962C8B-B14F-4D97-AF65-F5344CB8AC3E}">
        <p14:creationId xmlns:p14="http://schemas.microsoft.com/office/powerpoint/2010/main" val="39159301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B1EE34A-1D2F-BCBB-E76B-27EACDDB17A1}"/>
              </a:ext>
            </a:extLst>
          </p:cNvPr>
          <p:cNvSpPr>
            <a:spLocks noGrp="1"/>
          </p:cNvSpPr>
          <p:nvPr>
            <p:ph type="sldNum" sz="quarter" idx="12"/>
          </p:nvPr>
        </p:nvSpPr>
        <p:spPr/>
        <p:txBody>
          <a:bodyPr/>
          <a:lstStyle/>
          <a:p>
            <a:fld id="{A49DFD55-3C28-40EF-9E31-A92D2E4017FF}" type="slidenum">
              <a:rPr lang="en-US" smtClean="0"/>
              <a:pPr/>
              <a:t>17</a:t>
            </a:fld>
            <a:endParaRPr lang="en-US" dirty="0"/>
          </a:p>
        </p:txBody>
      </p:sp>
      <p:pic>
        <p:nvPicPr>
          <p:cNvPr id="7" name="Picture 6" descr="A screenshot of a computer&#10;&#10;AI-generated content may be incorrect.">
            <a:extLst>
              <a:ext uri="{FF2B5EF4-FFF2-40B4-BE49-F238E27FC236}">
                <a16:creationId xmlns:a16="http://schemas.microsoft.com/office/drawing/2014/main" id="{0F58CAC2-A330-97CB-ED0A-1A1964A1B9B3}"/>
              </a:ext>
            </a:extLst>
          </p:cNvPr>
          <p:cNvPicPr>
            <a:picLocks noChangeAspect="1"/>
          </p:cNvPicPr>
          <p:nvPr/>
        </p:nvPicPr>
        <p:blipFill>
          <a:blip r:embed="rId2"/>
          <a:stretch>
            <a:fillRect/>
          </a:stretch>
        </p:blipFill>
        <p:spPr>
          <a:xfrm>
            <a:off x="853361" y="993026"/>
            <a:ext cx="10507541" cy="5363323"/>
          </a:xfrm>
          <a:prstGeom prst="rect">
            <a:avLst/>
          </a:prstGeom>
        </p:spPr>
      </p:pic>
      <p:sp>
        <p:nvSpPr>
          <p:cNvPr id="8" name="TextBox 7">
            <a:extLst>
              <a:ext uri="{FF2B5EF4-FFF2-40B4-BE49-F238E27FC236}">
                <a16:creationId xmlns:a16="http://schemas.microsoft.com/office/drawing/2014/main" id="{61C24C9C-1366-6430-D753-CBE23996D4AF}"/>
              </a:ext>
            </a:extLst>
          </p:cNvPr>
          <p:cNvSpPr txBox="1"/>
          <p:nvPr/>
        </p:nvSpPr>
        <p:spPr>
          <a:xfrm>
            <a:off x="4521200" y="258569"/>
            <a:ext cx="4267200" cy="369332"/>
          </a:xfrm>
          <a:prstGeom prst="rect">
            <a:avLst/>
          </a:prstGeom>
          <a:noFill/>
        </p:spPr>
        <p:txBody>
          <a:bodyPr wrap="square" rtlCol="0">
            <a:spAutoFit/>
          </a:bodyPr>
          <a:lstStyle/>
          <a:p>
            <a:r>
              <a:rPr lang="en-US" dirty="0"/>
              <a:t>MongoDB Database</a:t>
            </a:r>
          </a:p>
        </p:txBody>
      </p:sp>
    </p:spTree>
    <p:extLst>
      <p:ext uri="{BB962C8B-B14F-4D97-AF65-F5344CB8AC3E}">
        <p14:creationId xmlns:p14="http://schemas.microsoft.com/office/powerpoint/2010/main" val="3390245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11CA3B5-C926-B93E-9709-4EAA5897B50F}"/>
              </a:ext>
            </a:extLst>
          </p:cNvPr>
          <p:cNvSpPr>
            <a:spLocks noGrp="1"/>
          </p:cNvSpPr>
          <p:nvPr>
            <p:ph type="sldNum" sz="quarter" idx="12"/>
          </p:nvPr>
        </p:nvSpPr>
        <p:spPr/>
        <p:txBody>
          <a:bodyPr/>
          <a:lstStyle/>
          <a:p>
            <a:fld id="{A49DFD55-3C28-40EF-9E31-A92D2E4017FF}" type="slidenum">
              <a:rPr lang="en-US" smtClean="0"/>
              <a:pPr/>
              <a:t>18</a:t>
            </a:fld>
            <a:endParaRPr lang="en-US" dirty="0"/>
          </a:p>
        </p:txBody>
      </p:sp>
      <p:pic>
        <p:nvPicPr>
          <p:cNvPr id="7" name="Picture 6" descr="A screenshot of a computer&#10;&#10;AI-generated content may be incorrect.">
            <a:extLst>
              <a:ext uri="{FF2B5EF4-FFF2-40B4-BE49-F238E27FC236}">
                <a16:creationId xmlns:a16="http://schemas.microsoft.com/office/drawing/2014/main" id="{D8193D01-7217-4F19-59CF-D432797E5A0F}"/>
              </a:ext>
            </a:extLst>
          </p:cNvPr>
          <p:cNvPicPr>
            <a:picLocks noChangeAspect="1"/>
          </p:cNvPicPr>
          <p:nvPr/>
        </p:nvPicPr>
        <p:blipFill>
          <a:blip r:embed="rId2"/>
          <a:stretch>
            <a:fillRect/>
          </a:stretch>
        </p:blipFill>
        <p:spPr>
          <a:xfrm>
            <a:off x="1660611" y="744005"/>
            <a:ext cx="8905789" cy="5483790"/>
          </a:xfrm>
          <a:prstGeom prst="rect">
            <a:avLst/>
          </a:prstGeom>
        </p:spPr>
      </p:pic>
      <p:sp>
        <p:nvSpPr>
          <p:cNvPr id="9" name="TextBox 8">
            <a:extLst>
              <a:ext uri="{FF2B5EF4-FFF2-40B4-BE49-F238E27FC236}">
                <a16:creationId xmlns:a16="http://schemas.microsoft.com/office/drawing/2014/main" id="{2E654D2A-74FD-B632-0AAD-94D7BA772825}"/>
              </a:ext>
            </a:extLst>
          </p:cNvPr>
          <p:cNvSpPr txBox="1"/>
          <p:nvPr/>
        </p:nvSpPr>
        <p:spPr>
          <a:xfrm>
            <a:off x="4470400" y="136526"/>
            <a:ext cx="6096000" cy="369332"/>
          </a:xfrm>
          <a:prstGeom prst="rect">
            <a:avLst/>
          </a:prstGeom>
          <a:noFill/>
        </p:spPr>
        <p:txBody>
          <a:bodyPr wrap="square">
            <a:spAutoFit/>
          </a:bodyPr>
          <a:lstStyle/>
          <a:p>
            <a:r>
              <a:rPr lang="en-US" dirty="0"/>
              <a:t>MongoDB Database</a:t>
            </a:r>
          </a:p>
        </p:txBody>
      </p:sp>
    </p:spTree>
    <p:extLst>
      <p:ext uri="{BB962C8B-B14F-4D97-AF65-F5344CB8AC3E}">
        <p14:creationId xmlns:p14="http://schemas.microsoft.com/office/powerpoint/2010/main" val="33873071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C73C686-B035-9C94-5FE0-1BA3330650D1}"/>
              </a:ext>
            </a:extLst>
          </p:cNvPr>
          <p:cNvSpPr>
            <a:spLocks noGrp="1"/>
          </p:cNvSpPr>
          <p:nvPr>
            <p:ph type="sldNum" sz="quarter" idx="12"/>
          </p:nvPr>
        </p:nvSpPr>
        <p:spPr/>
        <p:txBody>
          <a:bodyPr/>
          <a:lstStyle/>
          <a:p>
            <a:fld id="{A49DFD55-3C28-40EF-9E31-A92D2E4017FF}" type="slidenum">
              <a:rPr lang="en-US" smtClean="0"/>
              <a:pPr/>
              <a:t>19</a:t>
            </a:fld>
            <a:endParaRPr lang="en-US" dirty="0"/>
          </a:p>
        </p:txBody>
      </p:sp>
      <p:pic>
        <p:nvPicPr>
          <p:cNvPr id="7" name="Picture 6" descr="A screenshot of a computer&#10;&#10;AI-generated content may be incorrect.">
            <a:extLst>
              <a:ext uri="{FF2B5EF4-FFF2-40B4-BE49-F238E27FC236}">
                <a16:creationId xmlns:a16="http://schemas.microsoft.com/office/drawing/2014/main" id="{0B862571-2867-D410-E7D0-E7A5AE6F9008}"/>
              </a:ext>
            </a:extLst>
          </p:cNvPr>
          <p:cNvPicPr>
            <a:picLocks noChangeAspect="1"/>
          </p:cNvPicPr>
          <p:nvPr/>
        </p:nvPicPr>
        <p:blipFill>
          <a:blip r:embed="rId3"/>
          <a:stretch>
            <a:fillRect/>
          </a:stretch>
        </p:blipFill>
        <p:spPr>
          <a:xfrm>
            <a:off x="1198125" y="711200"/>
            <a:ext cx="10494593" cy="5823383"/>
          </a:xfrm>
          <a:prstGeom prst="rect">
            <a:avLst/>
          </a:prstGeom>
        </p:spPr>
      </p:pic>
      <p:sp>
        <p:nvSpPr>
          <p:cNvPr id="9" name="TextBox 8">
            <a:extLst>
              <a:ext uri="{FF2B5EF4-FFF2-40B4-BE49-F238E27FC236}">
                <a16:creationId xmlns:a16="http://schemas.microsoft.com/office/drawing/2014/main" id="{74922EE8-98B8-AB91-985F-23BE17D3F391}"/>
              </a:ext>
            </a:extLst>
          </p:cNvPr>
          <p:cNvSpPr txBox="1"/>
          <p:nvPr/>
        </p:nvSpPr>
        <p:spPr>
          <a:xfrm>
            <a:off x="4470400" y="154977"/>
            <a:ext cx="6096000" cy="369332"/>
          </a:xfrm>
          <a:prstGeom prst="rect">
            <a:avLst/>
          </a:prstGeom>
          <a:noFill/>
        </p:spPr>
        <p:txBody>
          <a:bodyPr wrap="square">
            <a:spAutoFit/>
          </a:bodyPr>
          <a:lstStyle/>
          <a:p>
            <a:r>
              <a:rPr lang="en-US" dirty="0"/>
              <a:t>MongoDB Database</a:t>
            </a:r>
          </a:p>
        </p:txBody>
      </p:sp>
    </p:spTree>
    <p:extLst>
      <p:ext uri="{BB962C8B-B14F-4D97-AF65-F5344CB8AC3E}">
        <p14:creationId xmlns:p14="http://schemas.microsoft.com/office/powerpoint/2010/main" val="671518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1020445"/>
            <a:ext cx="2895600" cy="1325563"/>
          </a:xfrm>
        </p:spPr>
        <p:txBody>
          <a:bodyPr/>
          <a:lstStyle/>
          <a:p>
            <a:r>
              <a:rPr lang="en-US" dirty="0"/>
              <a:t>Introduction</a:t>
            </a:r>
          </a:p>
        </p:txBody>
      </p:sp>
      <p:sp>
        <p:nvSpPr>
          <p:cNvPr id="5" name="Slide Number Placeholder 5">
            <a:extLst>
              <a:ext uri="{FF2B5EF4-FFF2-40B4-BE49-F238E27FC236}">
                <a16:creationId xmlns:a16="http://schemas.microsoft.com/office/drawing/2014/main" id="{B02A8827-B1A1-2D2F-D6DD-E886B886C43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2</a:t>
            </a:fld>
            <a:endParaRPr lang="en-US" dirty="0"/>
          </a:p>
        </p:txBody>
      </p:sp>
      <p:sp>
        <p:nvSpPr>
          <p:cNvPr id="7" name="Content Placeholder 6">
            <a:extLst>
              <a:ext uri="{FF2B5EF4-FFF2-40B4-BE49-F238E27FC236}">
                <a16:creationId xmlns:a16="http://schemas.microsoft.com/office/drawing/2014/main" id="{3473112B-48CD-3991-F34C-D90CAC4407EE}"/>
              </a:ext>
            </a:extLst>
          </p:cNvPr>
          <p:cNvSpPr>
            <a:spLocks noGrp="1"/>
          </p:cNvSpPr>
          <p:nvPr>
            <p:ph idx="1"/>
          </p:nvPr>
        </p:nvSpPr>
        <p:spPr/>
        <p:txBody>
          <a:bodyPr>
            <a:normAutofit lnSpcReduction="10000"/>
          </a:bodyPr>
          <a:lstStyle/>
          <a:p>
            <a:r>
              <a:rPr lang="en-US" dirty="0"/>
              <a:t>How to design and run a Retrieval-Augmented -based Agentic Chatbot</a:t>
            </a:r>
          </a:p>
          <a:p>
            <a:r>
              <a:rPr lang="en-US" dirty="0"/>
              <a:t>The system is designed to provide smart response creation with precision, scalability, and friendly interaction with the users.</a:t>
            </a:r>
          </a:p>
          <a:p>
            <a:endParaRPr lang="en-US" dirty="0"/>
          </a:p>
        </p:txBody>
      </p:sp>
    </p:spTree>
    <p:extLst>
      <p:ext uri="{BB962C8B-B14F-4D97-AF65-F5344CB8AC3E}">
        <p14:creationId xmlns:p14="http://schemas.microsoft.com/office/powerpoint/2010/main" val="1713219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20</a:t>
            </a:fld>
            <a:endParaRPr lang="en-US" dirty="0"/>
          </a:p>
        </p:txBody>
      </p:sp>
      <p:pic>
        <p:nvPicPr>
          <p:cNvPr id="5" name="Picture 4">
            <a:extLst>
              <a:ext uri="{FF2B5EF4-FFF2-40B4-BE49-F238E27FC236}">
                <a16:creationId xmlns:a16="http://schemas.microsoft.com/office/drawing/2014/main" id="{7C536FA6-CEB5-463F-B3F0-A1F61B6D93E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Effect>
                      <a14:saturation sat="0"/>
                    </a14:imgEffect>
                  </a14:imgLayer>
                </a14:imgProps>
              </a:ext>
            </a:extLst>
          </a:blip>
          <a:stretch>
            <a:fillRect/>
          </a:stretch>
        </p:blipFill>
        <p:spPr>
          <a:xfrm>
            <a:off x="3721100" y="736203"/>
            <a:ext cx="4918038" cy="6121797"/>
          </a:xfrm>
          <a:prstGeom prst="rect">
            <a:avLst/>
          </a:prstGeom>
        </p:spPr>
      </p:pic>
      <p:sp>
        <p:nvSpPr>
          <p:cNvPr id="8" name="TextBox 7">
            <a:extLst>
              <a:ext uri="{FF2B5EF4-FFF2-40B4-BE49-F238E27FC236}">
                <a16:creationId xmlns:a16="http://schemas.microsoft.com/office/drawing/2014/main" id="{1039B061-4B53-A950-37BB-2724CB61B059}"/>
              </a:ext>
            </a:extLst>
          </p:cNvPr>
          <p:cNvSpPr txBox="1"/>
          <p:nvPr/>
        </p:nvSpPr>
        <p:spPr>
          <a:xfrm>
            <a:off x="4370613" y="136525"/>
            <a:ext cx="6096000" cy="523220"/>
          </a:xfrm>
          <a:prstGeom prst="rect">
            <a:avLst/>
          </a:prstGeom>
          <a:noFill/>
        </p:spPr>
        <p:txBody>
          <a:bodyPr wrap="square">
            <a:spAutoFit/>
          </a:bodyPr>
          <a:lstStyle/>
          <a:p>
            <a:r>
              <a:rPr lang="en-US" sz="2800" dirty="0">
                <a:solidFill>
                  <a:schemeClr val="bg1"/>
                </a:solidFill>
              </a:rPr>
              <a:t>Backend file structure </a:t>
            </a:r>
          </a:p>
        </p:txBody>
      </p:sp>
    </p:spTree>
    <p:extLst>
      <p:ext uri="{BB962C8B-B14F-4D97-AF65-F5344CB8AC3E}">
        <p14:creationId xmlns:p14="http://schemas.microsoft.com/office/powerpoint/2010/main" val="19697875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9B305-7785-9C77-C26D-C1601D1C7A84}"/>
              </a:ext>
            </a:extLst>
          </p:cNvPr>
          <p:cNvSpPr>
            <a:spLocks noGrp="1"/>
          </p:cNvSpPr>
          <p:nvPr>
            <p:ph type="ctrTitle"/>
          </p:nvPr>
        </p:nvSpPr>
        <p:spPr>
          <a:xfrm>
            <a:off x="4267200" y="-314664"/>
            <a:ext cx="4179570" cy="1524735"/>
          </a:xfrm>
        </p:spPr>
        <p:txBody>
          <a:bodyPr/>
          <a:lstStyle/>
          <a:p>
            <a:r>
              <a:rPr lang="en-US" dirty="0"/>
              <a:t>Frontend</a:t>
            </a:r>
          </a:p>
        </p:txBody>
      </p:sp>
      <p:sp>
        <p:nvSpPr>
          <p:cNvPr id="3" name="Subtitle 2">
            <a:extLst>
              <a:ext uri="{FF2B5EF4-FFF2-40B4-BE49-F238E27FC236}">
                <a16:creationId xmlns:a16="http://schemas.microsoft.com/office/drawing/2014/main" id="{34BB654E-0A43-B058-62B1-FDF906FAEE05}"/>
              </a:ext>
            </a:extLst>
          </p:cNvPr>
          <p:cNvSpPr>
            <a:spLocks noGrp="1"/>
          </p:cNvSpPr>
          <p:nvPr>
            <p:ph type="subTitle" idx="1"/>
          </p:nvPr>
        </p:nvSpPr>
        <p:spPr>
          <a:xfrm>
            <a:off x="4006215" y="1777603"/>
            <a:ext cx="4179570" cy="2850181"/>
          </a:xfrm>
        </p:spPr>
        <p:txBody>
          <a:bodyPr/>
          <a:lstStyle/>
          <a:p>
            <a:r>
              <a:rPr lang="en-US" dirty="0"/>
              <a:t>In frontend, the React library is used.</a:t>
            </a:r>
          </a:p>
          <a:p>
            <a:endParaRPr lang="en-US" dirty="0"/>
          </a:p>
          <a:p>
            <a:r>
              <a:rPr lang="en-US" dirty="0"/>
              <a:t>The Vite framework is used to make</a:t>
            </a:r>
          </a:p>
          <a:p>
            <a:r>
              <a:rPr lang="en-US" dirty="0"/>
              <a:t>folder structures and for the project.</a:t>
            </a:r>
          </a:p>
        </p:txBody>
      </p:sp>
      <p:sp>
        <p:nvSpPr>
          <p:cNvPr id="4" name="Slide Number Placeholder 3">
            <a:extLst>
              <a:ext uri="{FF2B5EF4-FFF2-40B4-BE49-F238E27FC236}">
                <a16:creationId xmlns:a16="http://schemas.microsoft.com/office/drawing/2014/main" id="{38F45645-0A86-0440-B83D-123F01F887C7}"/>
              </a:ext>
            </a:extLst>
          </p:cNvPr>
          <p:cNvSpPr>
            <a:spLocks noGrp="1"/>
          </p:cNvSpPr>
          <p:nvPr>
            <p:ph type="sldNum" sz="quarter" idx="12"/>
          </p:nvPr>
        </p:nvSpPr>
        <p:spPr/>
        <p:txBody>
          <a:bodyPr/>
          <a:lstStyle/>
          <a:p>
            <a:fld id="{A49DFD55-3C28-40EF-9E31-A92D2E4017FF}" type="slidenum">
              <a:rPr lang="en-US" smtClean="0"/>
              <a:pPr/>
              <a:t>21</a:t>
            </a:fld>
            <a:endParaRPr lang="en-US" dirty="0"/>
          </a:p>
        </p:txBody>
      </p:sp>
    </p:spTree>
    <p:extLst>
      <p:ext uri="{BB962C8B-B14F-4D97-AF65-F5344CB8AC3E}">
        <p14:creationId xmlns:p14="http://schemas.microsoft.com/office/powerpoint/2010/main" val="1094147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4A50C-ACEB-3610-566E-B6B9F3E3BF08}"/>
              </a:ext>
            </a:extLst>
          </p:cNvPr>
          <p:cNvSpPr>
            <a:spLocks noGrp="1"/>
          </p:cNvSpPr>
          <p:nvPr>
            <p:ph type="ctrTitle"/>
          </p:nvPr>
        </p:nvSpPr>
        <p:spPr>
          <a:xfrm>
            <a:off x="4267200" y="-625843"/>
            <a:ext cx="5312228" cy="1524735"/>
          </a:xfrm>
        </p:spPr>
        <p:txBody>
          <a:bodyPr/>
          <a:lstStyle/>
          <a:p>
            <a:r>
              <a:rPr lang="en-US" dirty="0"/>
              <a:t>Component section</a:t>
            </a:r>
          </a:p>
        </p:txBody>
      </p:sp>
      <p:sp>
        <p:nvSpPr>
          <p:cNvPr id="3" name="Subtitle 2">
            <a:extLst>
              <a:ext uri="{FF2B5EF4-FFF2-40B4-BE49-F238E27FC236}">
                <a16:creationId xmlns:a16="http://schemas.microsoft.com/office/drawing/2014/main" id="{10440695-417E-B14F-EB89-9B624C367BB2}"/>
              </a:ext>
            </a:extLst>
          </p:cNvPr>
          <p:cNvSpPr>
            <a:spLocks noGrp="1"/>
          </p:cNvSpPr>
          <p:nvPr>
            <p:ph type="subTitle" idx="1"/>
          </p:nvPr>
        </p:nvSpPr>
        <p:spPr>
          <a:xfrm>
            <a:off x="4267200" y="1587103"/>
            <a:ext cx="4179570" cy="2850181"/>
          </a:xfrm>
        </p:spPr>
        <p:txBody>
          <a:bodyPr>
            <a:normAutofit/>
          </a:bodyPr>
          <a:lstStyle/>
          <a:p>
            <a:r>
              <a:rPr lang="en-US" dirty="0"/>
              <a:t>React.js and Tailwind CSS are used. </a:t>
            </a:r>
          </a:p>
          <a:p>
            <a:r>
              <a:rPr lang="en-US" dirty="0"/>
              <a:t>Created some panels, for instance: Chat ask panel, side bar, navigation bar, login module, previous year panel, pdf viewer, footer etc.</a:t>
            </a:r>
          </a:p>
          <a:p>
            <a:endParaRPr lang="en-US" dirty="0"/>
          </a:p>
        </p:txBody>
      </p:sp>
      <p:sp>
        <p:nvSpPr>
          <p:cNvPr id="4" name="Slide Number Placeholder 3">
            <a:extLst>
              <a:ext uri="{FF2B5EF4-FFF2-40B4-BE49-F238E27FC236}">
                <a16:creationId xmlns:a16="http://schemas.microsoft.com/office/drawing/2014/main" id="{74F43E17-C41D-D964-1CC2-0C2E1A755E36}"/>
              </a:ext>
            </a:extLst>
          </p:cNvPr>
          <p:cNvSpPr>
            <a:spLocks noGrp="1"/>
          </p:cNvSpPr>
          <p:nvPr>
            <p:ph type="sldNum" sz="quarter" idx="12"/>
          </p:nvPr>
        </p:nvSpPr>
        <p:spPr/>
        <p:txBody>
          <a:bodyPr/>
          <a:lstStyle/>
          <a:p>
            <a:fld id="{A49DFD55-3C28-40EF-9E31-A92D2E4017FF}" type="slidenum">
              <a:rPr lang="en-US" smtClean="0"/>
              <a:pPr/>
              <a:t>22</a:t>
            </a:fld>
            <a:endParaRPr lang="en-US" dirty="0"/>
          </a:p>
        </p:txBody>
      </p:sp>
    </p:spTree>
    <p:extLst>
      <p:ext uri="{BB962C8B-B14F-4D97-AF65-F5344CB8AC3E}">
        <p14:creationId xmlns:p14="http://schemas.microsoft.com/office/powerpoint/2010/main" val="3623859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18BDAE5-2BE4-0770-C3EB-1F23462BFE19}"/>
              </a:ext>
            </a:extLst>
          </p:cNvPr>
          <p:cNvSpPr>
            <a:spLocks noGrp="1"/>
          </p:cNvSpPr>
          <p:nvPr>
            <p:ph type="sldNum" sz="quarter" idx="12"/>
          </p:nvPr>
        </p:nvSpPr>
        <p:spPr/>
        <p:txBody>
          <a:bodyPr/>
          <a:lstStyle/>
          <a:p>
            <a:fld id="{A49DFD55-3C28-40EF-9E31-A92D2E4017FF}" type="slidenum">
              <a:rPr lang="en-US" smtClean="0"/>
              <a:pPr/>
              <a:t>23</a:t>
            </a:fld>
            <a:endParaRPr lang="en-US" dirty="0"/>
          </a:p>
        </p:txBody>
      </p:sp>
      <p:sp>
        <p:nvSpPr>
          <p:cNvPr id="7" name="TextBox 6">
            <a:extLst>
              <a:ext uri="{FF2B5EF4-FFF2-40B4-BE49-F238E27FC236}">
                <a16:creationId xmlns:a16="http://schemas.microsoft.com/office/drawing/2014/main" id="{BE46CD43-3756-EA77-9E39-C6A4626B1993}"/>
              </a:ext>
            </a:extLst>
          </p:cNvPr>
          <p:cNvSpPr txBox="1"/>
          <p:nvPr/>
        </p:nvSpPr>
        <p:spPr>
          <a:xfrm>
            <a:off x="4771126" y="501651"/>
            <a:ext cx="6096000" cy="369332"/>
          </a:xfrm>
          <a:prstGeom prst="rect">
            <a:avLst/>
          </a:prstGeom>
          <a:noFill/>
        </p:spPr>
        <p:txBody>
          <a:bodyPr wrap="square">
            <a:spAutoFit/>
          </a:bodyPr>
          <a:lstStyle/>
          <a:p>
            <a:r>
              <a:rPr lang="en-US" b="1" dirty="0"/>
              <a:t>Ask Panel </a:t>
            </a:r>
          </a:p>
        </p:txBody>
      </p:sp>
      <p:pic>
        <p:nvPicPr>
          <p:cNvPr id="9" name="Picture 8" descr="A screenshot of a chat&#10;&#10;AI-generated content may be incorrect.">
            <a:extLst>
              <a:ext uri="{FF2B5EF4-FFF2-40B4-BE49-F238E27FC236}">
                <a16:creationId xmlns:a16="http://schemas.microsoft.com/office/drawing/2014/main" id="{CFBDFE7F-C015-4FC5-64D2-E8A7E84EC3E8}"/>
              </a:ext>
            </a:extLst>
          </p:cNvPr>
          <p:cNvPicPr>
            <a:picLocks noChangeAspect="1"/>
          </p:cNvPicPr>
          <p:nvPr/>
        </p:nvPicPr>
        <p:blipFill>
          <a:blip r:embed="rId2"/>
          <a:stretch>
            <a:fillRect/>
          </a:stretch>
        </p:blipFill>
        <p:spPr>
          <a:xfrm>
            <a:off x="1511397" y="1648797"/>
            <a:ext cx="8861953" cy="3560406"/>
          </a:xfrm>
          <a:prstGeom prst="rect">
            <a:avLst/>
          </a:prstGeom>
        </p:spPr>
      </p:pic>
    </p:spTree>
    <p:extLst>
      <p:ext uri="{BB962C8B-B14F-4D97-AF65-F5344CB8AC3E}">
        <p14:creationId xmlns:p14="http://schemas.microsoft.com/office/powerpoint/2010/main" val="6242973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25335-5DC3-39B0-9886-42819A740E0E}"/>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87533A-7096-2141-2406-4A932226CD6F}"/>
              </a:ext>
            </a:extLst>
          </p:cNvPr>
          <p:cNvSpPr>
            <a:spLocks noGrp="1"/>
          </p:cNvSpPr>
          <p:nvPr>
            <p:ph type="sldNum" sz="quarter" idx="12"/>
          </p:nvPr>
        </p:nvSpPr>
        <p:spPr/>
        <p:txBody>
          <a:bodyPr/>
          <a:lstStyle/>
          <a:p>
            <a:fld id="{A49DFD55-3C28-40EF-9E31-A92D2E4017FF}" type="slidenum">
              <a:rPr lang="en-US" smtClean="0"/>
              <a:pPr/>
              <a:t>24</a:t>
            </a:fld>
            <a:endParaRPr lang="en-US" dirty="0"/>
          </a:p>
        </p:txBody>
      </p:sp>
      <p:sp>
        <p:nvSpPr>
          <p:cNvPr id="7" name="TextBox 6">
            <a:extLst>
              <a:ext uri="{FF2B5EF4-FFF2-40B4-BE49-F238E27FC236}">
                <a16:creationId xmlns:a16="http://schemas.microsoft.com/office/drawing/2014/main" id="{80511638-2FE5-98AB-8CD4-FAE700674B49}"/>
              </a:ext>
            </a:extLst>
          </p:cNvPr>
          <p:cNvSpPr txBox="1"/>
          <p:nvPr/>
        </p:nvSpPr>
        <p:spPr>
          <a:xfrm>
            <a:off x="4929731" y="298451"/>
            <a:ext cx="6096000" cy="369332"/>
          </a:xfrm>
          <a:prstGeom prst="rect">
            <a:avLst/>
          </a:prstGeom>
          <a:noFill/>
        </p:spPr>
        <p:txBody>
          <a:bodyPr wrap="square">
            <a:spAutoFit/>
          </a:bodyPr>
          <a:lstStyle/>
          <a:p>
            <a:r>
              <a:rPr lang="en-US" b="1" dirty="0"/>
              <a:t>Admin Dashboard</a:t>
            </a:r>
          </a:p>
        </p:txBody>
      </p:sp>
      <p:pic>
        <p:nvPicPr>
          <p:cNvPr id="3" name="Picture 2" descr="A screenshot of a computer&#10;&#10;AI-generated content may be incorrect.">
            <a:extLst>
              <a:ext uri="{FF2B5EF4-FFF2-40B4-BE49-F238E27FC236}">
                <a16:creationId xmlns:a16="http://schemas.microsoft.com/office/drawing/2014/main" id="{AFD1CE49-79CF-984D-F907-2084874B6D7C}"/>
              </a:ext>
            </a:extLst>
          </p:cNvPr>
          <p:cNvPicPr>
            <a:picLocks noChangeAspect="1"/>
          </p:cNvPicPr>
          <p:nvPr/>
        </p:nvPicPr>
        <p:blipFill>
          <a:blip r:embed="rId2"/>
          <a:stretch>
            <a:fillRect/>
          </a:stretch>
        </p:blipFill>
        <p:spPr>
          <a:xfrm>
            <a:off x="2800350" y="915124"/>
            <a:ext cx="6591299" cy="5806350"/>
          </a:xfrm>
          <a:prstGeom prst="rect">
            <a:avLst/>
          </a:prstGeom>
        </p:spPr>
      </p:pic>
    </p:spTree>
    <p:extLst>
      <p:ext uri="{BB962C8B-B14F-4D97-AF65-F5344CB8AC3E}">
        <p14:creationId xmlns:p14="http://schemas.microsoft.com/office/powerpoint/2010/main" val="23677028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E97CC0-6631-6A80-4F9C-955CA34B6FF8}"/>
              </a:ext>
            </a:extLst>
          </p:cNvPr>
          <p:cNvSpPr>
            <a:spLocks noGrp="1"/>
          </p:cNvSpPr>
          <p:nvPr>
            <p:ph type="sldNum" sz="quarter" idx="12"/>
          </p:nvPr>
        </p:nvSpPr>
        <p:spPr/>
        <p:txBody>
          <a:bodyPr/>
          <a:lstStyle/>
          <a:p>
            <a:fld id="{A49DFD55-3C28-40EF-9E31-A92D2E4017FF}" type="slidenum">
              <a:rPr lang="en-US" smtClean="0"/>
              <a:pPr/>
              <a:t>25</a:t>
            </a:fld>
            <a:endParaRPr lang="en-US" dirty="0"/>
          </a:p>
        </p:txBody>
      </p:sp>
      <p:pic>
        <p:nvPicPr>
          <p:cNvPr id="6" name="Picture 5" descr="A screenshot of a computer program&#10;&#10;AI-generated content may be incorrect.">
            <a:extLst>
              <a:ext uri="{FF2B5EF4-FFF2-40B4-BE49-F238E27FC236}">
                <a16:creationId xmlns:a16="http://schemas.microsoft.com/office/drawing/2014/main" id="{1432BB69-6D86-487C-173C-07F841683333}"/>
              </a:ext>
            </a:extLst>
          </p:cNvPr>
          <p:cNvPicPr>
            <a:picLocks noChangeAspect="1"/>
          </p:cNvPicPr>
          <p:nvPr/>
        </p:nvPicPr>
        <p:blipFill>
          <a:blip r:embed="rId2"/>
          <a:stretch>
            <a:fillRect/>
          </a:stretch>
        </p:blipFill>
        <p:spPr>
          <a:xfrm>
            <a:off x="3289940" y="800100"/>
            <a:ext cx="4672319" cy="6057900"/>
          </a:xfrm>
          <a:prstGeom prst="rect">
            <a:avLst/>
          </a:prstGeom>
        </p:spPr>
      </p:pic>
      <p:sp>
        <p:nvSpPr>
          <p:cNvPr id="7" name="TextBox 6">
            <a:extLst>
              <a:ext uri="{FF2B5EF4-FFF2-40B4-BE49-F238E27FC236}">
                <a16:creationId xmlns:a16="http://schemas.microsoft.com/office/drawing/2014/main" id="{C8626977-F9BD-1A76-6766-967AAE1DE79A}"/>
              </a:ext>
            </a:extLst>
          </p:cNvPr>
          <p:cNvSpPr txBox="1"/>
          <p:nvPr/>
        </p:nvSpPr>
        <p:spPr>
          <a:xfrm>
            <a:off x="4368800" y="246618"/>
            <a:ext cx="2819400" cy="369332"/>
          </a:xfrm>
          <a:prstGeom prst="rect">
            <a:avLst/>
          </a:prstGeom>
          <a:noFill/>
        </p:spPr>
        <p:txBody>
          <a:bodyPr wrap="square" rtlCol="0">
            <a:spAutoFit/>
          </a:bodyPr>
          <a:lstStyle/>
          <a:p>
            <a:r>
              <a:rPr lang="en-US" dirty="0">
                <a:solidFill>
                  <a:schemeClr val="bg1"/>
                </a:solidFill>
              </a:rPr>
              <a:t>Frontend File Structure</a:t>
            </a:r>
          </a:p>
        </p:txBody>
      </p:sp>
    </p:spTree>
    <p:extLst>
      <p:ext uri="{BB962C8B-B14F-4D97-AF65-F5344CB8AC3E}">
        <p14:creationId xmlns:p14="http://schemas.microsoft.com/office/powerpoint/2010/main" val="32318533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2CCC43C-F0BC-7896-D6FA-AF0AA6217A93}"/>
              </a:ext>
            </a:extLst>
          </p:cNvPr>
          <p:cNvSpPr>
            <a:spLocks noGrp="1"/>
          </p:cNvSpPr>
          <p:nvPr>
            <p:ph type="sldNum" sz="quarter" idx="12"/>
          </p:nvPr>
        </p:nvSpPr>
        <p:spPr/>
        <p:txBody>
          <a:bodyPr/>
          <a:lstStyle/>
          <a:p>
            <a:fld id="{A49DFD55-3C28-40EF-9E31-A92D2E4017FF}" type="slidenum">
              <a:rPr lang="en-US" smtClean="0"/>
              <a:pPr/>
              <a:t>26</a:t>
            </a:fld>
            <a:endParaRPr lang="en-US" dirty="0"/>
          </a:p>
        </p:txBody>
      </p:sp>
      <p:pic>
        <p:nvPicPr>
          <p:cNvPr id="7" name="Picture 6" descr="A screenshot of a computer&#10;&#10;AI-generated content may be incorrect.">
            <a:extLst>
              <a:ext uri="{FF2B5EF4-FFF2-40B4-BE49-F238E27FC236}">
                <a16:creationId xmlns:a16="http://schemas.microsoft.com/office/drawing/2014/main" id="{359793E4-AB44-5072-34EE-66849CAFB63A}"/>
              </a:ext>
            </a:extLst>
          </p:cNvPr>
          <p:cNvPicPr>
            <a:picLocks noChangeAspect="1"/>
          </p:cNvPicPr>
          <p:nvPr/>
        </p:nvPicPr>
        <p:blipFill>
          <a:blip r:embed="rId2"/>
          <a:stretch>
            <a:fillRect/>
          </a:stretch>
        </p:blipFill>
        <p:spPr>
          <a:xfrm>
            <a:off x="1739900" y="1469689"/>
            <a:ext cx="8166100" cy="4886660"/>
          </a:xfrm>
          <a:prstGeom prst="rect">
            <a:avLst/>
          </a:prstGeom>
        </p:spPr>
      </p:pic>
      <p:sp>
        <p:nvSpPr>
          <p:cNvPr id="8" name="TextBox 7">
            <a:extLst>
              <a:ext uri="{FF2B5EF4-FFF2-40B4-BE49-F238E27FC236}">
                <a16:creationId xmlns:a16="http://schemas.microsoft.com/office/drawing/2014/main" id="{58A2F19E-4D4C-6D42-2352-68E02FC94E47}"/>
              </a:ext>
            </a:extLst>
          </p:cNvPr>
          <p:cNvSpPr txBox="1"/>
          <p:nvPr/>
        </p:nvSpPr>
        <p:spPr>
          <a:xfrm>
            <a:off x="4724400" y="316985"/>
            <a:ext cx="5524500" cy="369332"/>
          </a:xfrm>
          <a:prstGeom prst="rect">
            <a:avLst/>
          </a:prstGeom>
          <a:noFill/>
        </p:spPr>
        <p:txBody>
          <a:bodyPr wrap="square" rtlCol="0">
            <a:spAutoFit/>
          </a:bodyPr>
          <a:lstStyle/>
          <a:p>
            <a:r>
              <a:rPr lang="en-US" b="1" dirty="0"/>
              <a:t>Frontend</a:t>
            </a:r>
          </a:p>
        </p:txBody>
      </p:sp>
    </p:spTree>
    <p:extLst>
      <p:ext uri="{BB962C8B-B14F-4D97-AF65-F5344CB8AC3E}">
        <p14:creationId xmlns:p14="http://schemas.microsoft.com/office/powerpoint/2010/main" val="5326378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86639-91AD-5B9B-B0CF-024753B7378E}"/>
              </a:ext>
            </a:extLst>
          </p:cNvPr>
          <p:cNvSpPr>
            <a:spLocks noGrp="1"/>
          </p:cNvSpPr>
          <p:nvPr>
            <p:ph type="title"/>
          </p:nvPr>
        </p:nvSpPr>
        <p:spPr>
          <a:xfrm>
            <a:off x="838199" y="-818508"/>
            <a:ext cx="5655197" cy="1997867"/>
          </a:xfrm>
        </p:spPr>
        <p:txBody>
          <a:bodyPr/>
          <a:lstStyle/>
          <a:p>
            <a:r>
              <a:rPr lang="en-US" dirty="0"/>
              <a:t>Result</a:t>
            </a:r>
          </a:p>
        </p:txBody>
      </p:sp>
      <p:sp>
        <p:nvSpPr>
          <p:cNvPr id="4" name="Content Placeholder 3">
            <a:extLst>
              <a:ext uri="{FF2B5EF4-FFF2-40B4-BE49-F238E27FC236}">
                <a16:creationId xmlns:a16="http://schemas.microsoft.com/office/drawing/2014/main" id="{10AD9EB3-A249-0AA8-77EE-374520194F29}"/>
              </a:ext>
            </a:extLst>
          </p:cNvPr>
          <p:cNvSpPr>
            <a:spLocks noGrp="1"/>
          </p:cNvSpPr>
          <p:nvPr>
            <p:ph sz="half" idx="2"/>
          </p:nvPr>
        </p:nvSpPr>
        <p:spPr>
          <a:xfrm>
            <a:off x="838199" y="1376166"/>
            <a:ext cx="5733773" cy="3032733"/>
          </a:xfrm>
        </p:spPr>
        <p:txBody>
          <a:bodyPr>
            <a:normAutofit lnSpcReduction="10000"/>
          </a:bodyPr>
          <a:lstStyle/>
          <a:p>
            <a:r>
              <a:rPr lang="en-US" dirty="0"/>
              <a:t>A set of 250 questions used to test the ability of the “</a:t>
            </a:r>
            <a:r>
              <a:rPr lang="en-US" dirty="0" err="1"/>
              <a:t>Jiggasa</a:t>
            </a:r>
            <a:r>
              <a:rPr lang="en-US" dirty="0"/>
              <a:t>” Chatbot to answer them. The types of questions will be as follows:</a:t>
            </a:r>
          </a:p>
          <a:p>
            <a:r>
              <a:rPr lang="en-US" dirty="0"/>
              <a:t>"Descriptive questions" - in which detailed explanations are required.</a:t>
            </a:r>
          </a:p>
          <a:p>
            <a:r>
              <a:rPr lang="en-US" dirty="0"/>
              <a:t> "</a:t>
            </a:r>
            <a:r>
              <a:rPr lang="en-US" dirty="0" err="1"/>
              <a:t>Wh</a:t>
            </a:r>
            <a:r>
              <a:rPr lang="en-US" dirty="0"/>
              <a:t> questions" -like what, how, which and when. Fill-in-the-blank questions to test knowledge and recall. </a:t>
            </a:r>
          </a:p>
          <a:p>
            <a:r>
              <a:rPr lang="en-US" dirty="0"/>
              <a:t>Multiple Choice Questions (MCQs) with a number of choices to choose from.</a:t>
            </a:r>
          </a:p>
        </p:txBody>
      </p:sp>
      <p:sp>
        <p:nvSpPr>
          <p:cNvPr id="7" name="Slide Number Placeholder 6">
            <a:extLst>
              <a:ext uri="{FF2B5EF4-FFF2-40B4-BE49-F238E27FC236}">
                <a16:creationId xmlns:a16="http://schemas.microsoft.com/office/drawing/2014/main" id="{D249E938-EBBF-932C-5BB3-3A8323EDF367}"/>
              </a:ext>
            </a:extLst>
          </p:cNvPr>
          <p:cNvSpPr>
            <a:spLocks noGrp="1"/>
          </p:cNvSpPr>
          <p:nvPr>
            <p:ph type="sldNum" sz="quarter" idx="12"/>
          </p:nvPr>
        </p:nvSpPr>
        <p:spPr/>
        <p:txBody>
          <a:bodyPr/>
          <a:lstStyle/>
          <a:p>
            <a:fld id="{A49DFD55-3C28-40EF-9E31-A92D2E4017FF}" type="slidenum">
              <a:rPr lang="en-US" smtClean="0"/>
              <a:pPr/>
              <a:t>27</a:t>
            </a:fld>
            <a:endParaRPr lang="en-US" dirty="0"/>
          </a:p>
        </p:txBody>
      </p:sp>
    </p:spTree>
    <p:extLst>
      <p:ext uri="{BB962C8B-B14F-4D97-AF65-F5344CB8AC3E}">
        <p14:creationId xmlns:p14="http://schemas.microsoft.com/office/powerpoint/2010/main" val="4281837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635AD-214C-37AB-6879-E00375A824A5}"/>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955AEBE-33EC-0E40-9654-15990D07EEBA}"/>
              </a:ext>
            </a:extLst>
          </p:cNvPr>
          <p:cNvSpPr>
            <a:spLocks noGrp="1"/>
          </p:cNvSpPr>
          <p:nvPr>
            <p:ph type="sldNum" sz="quarter" idx="12"/>
          </p:nvPr>
        </p:nvSpPr>
        <p:spPr/>
        <p:txBody>
          <a:bodyPr/>
          <a:lstStyle/>
          <a:p>
            <a:fld id="{A49DFD55-3C28-40EF-9E31-A92D2E4017FF}" type="slidenum">
              <a:rPr lang="en-US" smtClean="0"/>
              <a:pPr/>
              <a:t>28</a:t>
            </a:fld>
            <a:endParaRPr lang="en-US" dirty="0"/>
          </a:p>
        </p:txBody>
      </p:sp>
      <p:sp>
        <p:nvSpPr>
          <p:cNvPr id="2" name="TextBox 1">
            <a:extLst>
              <a:ext uri="{FF2B5EF4-FFF2-40B4-BE49-F238E27FC236}">
                <a16:creationId xmlns:a16="http://schemas.microsoft.com/office/drawing/2014/main" id="{B72BF633-5B63-4158-DA25-C380045A6D7D}"/>
              </a:ext>
            </a:extLst>
          </p:cNvPr>
          <p:cNvSpPr txBox="1"/>
          <p:nvPr/>
        </p:nvSpPr>
        <p:spPr>
          <a:xfrm>
            <a:off x="4572000" y="557768"/>
            <a:ext cx="4203700" cy="369332"/>
          </a:xfrm>
          <a:prstGeom prst="rect">
            <a:avLst/>
          </a:prstGeom>
          <a:noFill/>
        </p:spPr>
        <p:txBody>
          <a:bodyPr wrap="square" rtlCol="0">
            <a:spAutoFit/>
          </a:bodyPr>
          <a:lstStyle/>
          <a:p>
            <a:r>
              <a:rPr lang="en-US"/>
              <a:t>User Manual</a:t>
            </a:r>
            <a:endParaRPr lang="en-US" dirty="0"/>
          </a:p>
        </p:txBody>
      </p:sp>
      <p:pic>
        <p:nvPicPr>
          <p:cNvPr id="4" name="Picture 3" descr="A screenshot of a login page&#10;&#10;AI-generated content may be incorrect.">
            <a:extLst>
              <a:ext uri="{FF2B5EF4-FFF2-40B4-BE49-F238E27FC236}">
                <a16:creationId xmlns:a16="http://schemas.microsoft.com/office/drawing/2014/main" id="{CB81E584-C7FD-90E6-65EE-8F0CDA6AAEF5}"/>
              </a:ext>
            </a:extLst>
          </p:cNvPr>
          <p:cNvPicPr>
            <a:picLocks noChangeAspect="1"/>
          </p:cNvPicPr>
          <p:nvPr/>
        </p:nvPicPr>
        <p:blipFill>
          <a:blip r:embed="rId2"/>
          <a:stretch>
            <a:fillRect/>
          </a:stretch>
        </p:blipFill>
        <p:spPr>
          <a:xfrm>
            <a:off x="2813815" y="1028923"/>
            <a:ext cx="5237986" cy="5692551"/>
          </a:xfrm>
          <a:prstGeom prst="rect">
            <a:avLst/>
          </a:prstGeom>
        </p:spPr>
      </p:pic>
    </p:spTree>
    <p:extLst>
      <p:ext uri="{BB962C8B-B14F-4D97-AF65-F5344CB8AC3E}">
        <p14:creationId xmlns:p14="http://schemas.microsoft.com/office/powerpoint/2010/main" val="15290844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CB3F2-7DF8-E520-F66D-A3F3C3C371F9}"/>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D6179B9-1518-2B64-B816-EC6BD01C6BE9}"/>
              </a:ext>
            </a:extLst>
          </p:cNvPr>
          <p:cNvSpPr>
            <a:spLocks noGrp="1"/>
          </p:cNvSpPr>
          <p:nvPr>
            <p:ph type="sldNum" sz="quarter" idx="12"/>
          </p:nvPr>
        </p:nvSpPr>
        <p:spPr/>
        <p:txBody>
          <a:bodyPr/>
          <a:lstStyle/>
          <a:p>
            <a:fld id="{A49DFD55-3C28-40EF-9E31-A92D2E4017FF}" type="slidenum">
              <a:rPr lang="en-US" smtClean="0"/>
              <a:pPr/>
              <a:t>29</a:t>
            </a:fld>
            <a:endParaRPr lang="en-US" dirty="0"/>
          </a:p>
        </p:txBody>
      </p:sp>
      <p:sp>
        <p:nvSpPr>
          <p:cNvPr id="3" name="TextBox 2">
            <a:extLst>
              <a:ext uri="{FF2B5EF4-FFF2-40B4-BE49-F238E27FC236}">
                <a16:creationId xmlns:a16="http://schemas.microsoft.com/office/drawing/2014/main" id="{C18E557A-997D-DBB2-290A-9695A4E81846}"/>
              </a:ext>
            </a:extLst>
          </p:cNvPr>
          <p:cNvSpPr txBox="1"/>
          <p:nvPr/>
        </p:nvSpPr>
        <p:spPr>
          <a:xfrm>
            <a:off x="4978400" y="285234"/>
            <a:ext cx="6096000" cy="369332"/>
          </a:xfrm>
          <a:prstGeom prst="rect">
            <a:avLst/>
          </a:prstGeom>
          <a:noFill/>
        </p:spPr>
        <p:txBody>
          <a:bodyPr wrap="square">
            <a:spAutoFit/>
          </a:bodyPr>
          <a:lstStyle/>
          <a:p>
            <a:r>
              <a:rPr lang="en-US" dirty="0"/>
              <a:t>User Manual</a:t>
            </a:r>
          </a:p>
        </p:txBody>
      </p:sp>
      <p:pic>
        <p:nvPicPr>
          <p:cNvPr id="6" name="Picture 5" descr="A screenshot of a chat&#10;&#10;AI-generated content may be incorrect.">
            <a:extLst>
              <a:ext uri="{FF2B5EF4-FFF2-40B4-BE49-F238E27FC236}">
                <a16:creationId xmlns:a16="http://schemas.microsoft.com/office/drawing/2014/main" id="{8C3D0ED6-4D05-D6D7-86B8-774A2455BC54}"/>
              </a:ext>
            </a:extLst>
          </p:cNvPr>
          <p:cNvPicPr>
            <a:picLocks noChangeAspect="1"/>
          </p:cNvPicPr>
          <p:nvPr/>
        </p:nvPicPr>
        <p:blipFill>
          <a:blip r:embed="rId2"/>
          <a:stretch>
            <a:fillRect/>
          </a:stretch>
        </p:blipFill>
        <p:spPr>
          <a:xfrm>
            <a:off x="3266701" y="848837"/>
            <a:ext cx="4670799" cy="5942387"/>
          </a:xfrm>
          <a:prstGeom prst="rect">
            <a:avLst/>
          </a:prstGeom>
        </p:spPr>
      </p:pic>
    </p:spTree>
    <p:extLst>
      <p:ext uri="{BB962C8B-B14F-4D97-AF65-F5344CB8AC3E}">
        <p14:creationId xmlns:p14="http://schemas.microsoft.com/office/powerpoint/2010/main" val="2109308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8DBD1-DB29-D44F-FD5A-3071BB37EF37}"/>
              </a:ext>
            </a:extLst>
          </p:cNvPr>
          <p:cNvSpPr>
            <a:spLocks noGrp="1"/>
          </p:cNvSpPr>
          <p:nvPr>
            <p:ph type="ctrTitle"/>
          </p:nvPr>
        </p:nvSpPr>
        <p:spPr>
          <a:xfrm>
            <a:off x="7152715" y="-2471335"/>
            <a:ext cx="4179570" cy="3377354"/>
          </a:xfrm>
        </p:spPr>
        <p:txBody>
          <a:bodyPr/>
          <a:lstStyle/>
          <a:p>
            <a:r>
              <a:rPr lang="en-US" dirty="0"/>
              <a:t>Objective</a:t>
            </a:r>
          </a:p>
        </p:txBody>
      </p:sp>
      <p:sp>
        <p:nvSpPr>
          <p:cNvPr id="4" name="TextBox 3">
            <a:extLst>
              <a:ext uri="{FF2B5EF4-FFF2-40B4-BE49-F238E27FC236}">
                <a16:creationId xmlns:a16="http://schemas.microsoft.com/office/drawing/2014/main" id="{ED88FA38-D109-AB93-B968-0F54C51F62EB}"/>
              </a:ext>
            </a:extLst>
          </p:cNvPr>
          <p:cNvSpPr txBox="1"/>
          <p:nvPr/>
        </p:nvSpPr>
        <p:spPr>
          <a:xfrm>
            <a:off x="6194500" y="1375698"/>
            <a:ext cx="6096000" cy="3416320"/>
          </a:xfrm>
          <a:prstGeom prst="rect">
            <a:avLst/>
          </a:prstGeom>
          <a:noFill/>
        </p:spPr>
        <p:txBody>
          <a:bodyPr wrap="square">
            <a:spAutoFit/>
          </a:bodyPr>
          <a:lstStyle/>
          <a:p>
            <a:pPr marL="342900" indent="-342900">
              <a:buFont typeface="Arial" panose="020B0604020202020204" pitchFamily="34" charset="0"/>
              <a:buChar char="•"/>
            </a:pPr>
            <a:r>
              <a:rPr lang="en-US" dirty="0"/>
              <a:t>1. A system that allows students to prepare for their exams by retrieving relevant information stored in the uploaded PDF files (textbook, lecture notes, and study guides). </a:t>
            </a:r>
          </a:p>
          <a:p>
            <a:pPr marL="342900" indent="-342900">
              <a:buFont typeface="Arial" panose="020B0604020202020204" pitchFamily="34" charset="0"/>
              <a:buChar char="•"/>
            </a:pPr>
            <a:r>
              <a:rPr lang="en-US" dirty="0"/>
              <a:t>2. The goal of creating an AI-powered chatbot that provides learners with authentic and interactive feedback to their questions. </a:t>
            </a:r>
          </a:p>
          <a:p>
            <a:pPr marL="342900" indent="-342900">
              <a:buFont typeface="Arial" panose="020B0604020202020204" pitchFamily="34" charset="0"/>
              <a:buChar char="•"/>
            </a:pPr>
            <a:r>
              <a:rPr lang="en-US" dirty="0"/>
              <a:t>3. This platform will be designed to accommodate and serve several heterogeneous groups of users, i.e., students, teachers, and self-learners, into a easy study environment. And users can save time by using this platform</a:t>
            </a:r>
          </a:p>
        </p:txBody>
      </p:sp>
    </p:spTree>
    <p:extLst>
      <p:ext uri="{BB962C8B-B14F-4D97-AF65-F5344CB8AC3E}">
        <p14:creationId xmlns:p14="http://schemas.microsoft.com/office/powerpoint/2010/main" val="6087961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6CC9F-D1C4-EBE7-BA63-E453293297DB}"/>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D130683-80C5-2AC0-7880-E3C537293DB1}"/>
              </a:ext>
            </a:extLst>
          </p:cNvPr>
          <p:cNvSpPr>
            <a:spLocks noGrp="1"/>
          </p:cNvSpPr>
          <p:nvPr>
            <p:ph type="sldNum" sz="quarter" idx="12"/>
          </p:nvPr>
        </p:nvSpPr>
        <p:spPr/>
        <p:txBody>
          <a:bodyPr/>
          <a:lstStyle/>
          <a:p>
            <a:fld id="{A49DFD55-3C28-40EF-9E31-A92D2E4017FF}" type="slidenum">
              <a:rPr lang="en-US" smtClean="0"/>
              <a:pPr/>
              <a:t>30</a:t>
            </a:fld>
            <a:endParaRPr lang="en-US" dirty="0"/>
          </a:p>
        </p:txBody>
      </p:sp>
      <p:sp>
        <p:nvSpPr>
          <p:cNvPr id="3" name="TextBox 2">
            <a:extLst>
              <a:ext uri="{FF2B5EF4-FFF2-40B4-BE49-F238E27FC236}">
                <a16:creationId xmlns:a16="http://schemas.microsoft.com/office/drawing/2014/main" id="{23583843-A4D5-6436-4100-0BE6FC2F4970}"/>
              </a:ext>
            </a:extLst>
          </p:cNvPr>
          <p:cNvSpPr txBox="1"/>
          <p:nvPr/>
        </p:nvSpPr>
        <p:spPr>
          <a:xfrm>
            <a:off x="4978400" y="285234"/>
            <a:ext cx="6096000" cy="369332"/>
          </a:xfrm>
          <a:prstGeom prst="rect">
            <a:avLst/>
          </a:prstGeom>
          <a:noFill/>
        </p:spPr>
        <p:txBody>
          <a:bodyPr wrap="square">
            <a:spAutoFit/>
          </a:bodyPr>
          <a:lstStyle/>
          <a:p>
            <a:r>
              <a:rPr lang="en-US" dirty="0"/>
              <a:t>User Manual</a:t>
            </a:r>
          </a:p>
        </p:txBody>
      </p:sp>
      <p:pic>
        <p:nvPicPr>
          <p:cNvPr id="4" name="Picture 3" descr="A screenshot of a chat&#10;&#10;AI-generated content may be incorrect.">
            <a:extLst>
              <a:ext uri="{FF2B5EF4-FFF2-40B4-BE49-F238E27FC236}">
                <a16:creationId xmlns:a16="http://schemas.microsoft.com/office/drawing/2014/main" id="{440DE927-4546-C94E-7BEE-766B192F2344}"/>
              </a:ext>
            </a:extLst>
          </p:cNvPr>
          <p:cNvPicPr>
            <a:picLocks noChangeAspect="1"/>
          </p:cNvPicPr>
          <p:nvPr/>
        </p:nvPicPr>
        <p:blipFill>
          <a:blip r:embed="rId2"/>
          <a:stretch>
            <a:fillRect/>
          </a:stretch>
        </p:blipFill>
        <p:spPr>
          <a:xfrm>
            <a:off x="3905861" y="851082"/>
            <a:ext cx="4380278" cy="5505267"/>
          </a:xfrm>
          <a:prstGeom prst="rect">
            <a:avLst/>
          </a:prstGeom>
        </p:spPr>
      </p:pic>
    </p:spTree>
    <p:extLst>
      <p:ext uri="{BB962C8B-B14F-4D97-AF65-F5344CB8AC3E}">
        <p14:creationId xmlns:p14="http://schemas.microsoft.com/office/powerpoint/2010/main" val="1090066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B6FBB-E8A0-429A-A280-4797F21B826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EF1DD81-FC26-2644-15FB-15CF27398678}"/>
              </a:ext>
            </a:extLst>
          </p:cNvPr>
          <p:cNvSpPr>
            <a:spLocks noGrp="1"/>
          </p:cNvSpPr>
          <p:nvPr>
            <p:ph type="sldNum" sz="quarter" idx="12"/>
          </p:nvPr>
        </p:nvSpPr>
        <p:spPr/>
        <p:txBody>
          <a:bodyPr/>
          <a:lstStyle/>
          <a:p>
            <a:fld id="{A49DFD55-3C28-40EF-9E31-A92D2E4017FF}" type="slidenum">
              <a:rPr lang="en-US" smtClean="0"/>
              <a:pPr/>
              <a:t>31</a:t>
            </a:fld>
            <a:endParaRPr lang="en-US" dirty="0"/>
          </a:p>
        </p:txBody>
      </p:sp>
      <p:sp>
        <p:nvSpPr>
          <p:cNvPr id="7" name="TextBox 6">
            <a:extLst>
              <a:ext uri="{FF2B5EF4-FFF2-40B4-BE49-F238E27FC236}">
                <a16:creationId xmlns:a16="http://schemas.microsoft.com/office/drawing/2014/main" id="{9C56EE16-7582-47F5-0E5F-0D0B65EFED4B}"/>
              </a:ext>
            </a:extLst>
          </p:cNvPr>
          <p:cNvSpPr txBox="1"/>
          <p:nvPr/>
        </p:nvSpPr>
        <p:spPr>
          <a:xfrm>
            <a:off x="4238625" y="237093"/>
            <a:ext cx="2819400" cy="369332"/>
          </a:xfrm>
          <a:prstGeom prst="rect">
            <a:avLst/>
          </a:prstGeom>
          <a:noFill/>
        </p:spPr>
        <p:txBody>
          <a:bodyPr wrap="square" rtlCol="0">
            <a:spAutoFit/>
          </a:bodyPr>
          <a:lstStyle/>
          <a:p>
            <a:r>
              <a:rPr lang="en-US" dirty="0">
                <a:solidFill>
                  <a:schemeClr val="bg1"/>
                </a:solidFill>
              </a:rPr>
              <a:t>Limitation</a:t>
            </a:r>
          </a:p>
        </p:txBody>
      </p:sp>
      <p:sp>
        <p:nvSpPr>
          <p:cNvPr id="3" name="TextBox 2">
            <a:extLst>
              <a:ext uri="{FF2B5EF4-FFF2-40B4-BE49-F238E27FC236}">
                <a16:creationId xmlns:a16="http://schemas.microsoft.com/office/drawing/2014/main" id="{2C32CB89-4A95-7D0C-CD20-A0195B080A3D}"/>
              </a:ext>
            </a:extLst>
          </p:cNvPr>
          <p:cNvSpPr txBox="1"/>
          <p:nvPr/>
        </p:nvSpPr>
        <p:spPr>
          <a:xfrm>
            <a:off x="4438650" y="784563"/>
            <a:ext cx="6096000" cy="2031325"/>
          </a:xfrm>
          <a:prstGeom prst="rect">
            <a:avLst/>
          </a:prstGeom>
          <a:noFill/>
        </p:spPr>
        <p:txBody>
          <a:bodyPr wrap="square">
            <a:spAutoFit/>
          </a:bodyPr>
          <a:lstStyle/>
          <a:p>
            <a:r>
              <a:rPr lang="en-US" dirty="0">
                <a:solidFill>
                  <a:schemeClr val="bg1"/>
                </a:solidFill>
              </a:rPr>
              <a:t>Significant drawbacks of RAG (Retrieval-Augmented Generation) systems are due to a number of technical and practical issues. Relevancy and accuracy of the documents that are retrieved largely determine the quality of the output generated; when the retrieval component retrieves irrelevant or outdated information, then the response may be wrong or misleading. </a:t>
            </a:r>
          </a:p>
        </p:txBody>
      </p:sp>
      <p:sp>
        <p:nvSpPr>
          <p:cNvPr id="8" name="TextBox 7">
            <a:extLst>
              <a:ext uri="{FF2B5EF4-FFF2-40B4-BE49-F238E27FC236}">
                <a16:creationId xmlns:a16="http://schemas.microsoft.com/office/drawing/2014/main" id="{BCD37D6F-C54D-28CC-2A22-569D3CEFDAFA}"/>
              </a:ext>
            </a:extLst>
          </p:cNvPr>
          <p:cNvSpPr txBox="1"/>
          <p:nvPr/>
        </p:nvSpPr>
        <p:spPr>
          <a:xfrm>
            <a:off x="4438650" y="2994026"/>
            <a:ext cx="6096000" cy="1477328"/>
          </a:xfrm>
          <a:prstGeom prst="rect">
            <a:avLst/>
          </a:prstGeom>
          <a:noFill/>
        </p:spPr>
        <p:txBody>
          <a:bodyPr wrap="square">
            <a:spAutoFit/>
          </a:bodyPr>
          <a:lstStyle/>
          <a:p>
            <a:r>
              <a:rPr lang="en-US" dirty="0">
                <a:solidFill>
                  <a:schemeClr val="bg1"/>
                </a:solidFill>
              </a:rPr>
              <a:t>RAG systems is that retrieval introduces latency and execution overhead in that it is required to be run</a:t>
            </a:r>
          </a:p>
          <a:p>
            <a:r>
              <a:rPr lang="en-US" dirty="0">
                <a:solidFill>
                  <a:schemeClr val="bg1"/>
                </a:solidFill>
              </a:rPr>
              <a:t>prior to generation, and is therefore potentially slow with real-time applications, particularly with large or unoptimized databases</a:t>
            </a:r>
          </a:p>
        </p:txBody>
      </p:sp>
      <p:sp>
        <p:nvSpPr>
          <p:cNvPr id="10" name="TextBox 9">
            <a:extLst>
              <a:ext uri="{FF2B5EF4-FFF2-40B4-BE49-F238E27FC236}">
                <a16:creationId xmlns:a16="http://schemas.microsoft.com/office/drawing/2014/main" id="{77CC1DC5-679C-353C-5AC8-000DCC247E55}"/>
              </a:ext>
            </a:extLst>
          </p:cNvPr>
          <p:cNvSpPr txBox="1"/>
          <p:nvPr/>
        </p:nvSpPr>
        <p:spPr>
          <a:xfrm>
            <a:off x="4438650" y="4649492"/>
            <a:ext cx="6096000" cy="1200329"/>
          </a:xfrm>
          <a:prstGeom prst="rect">
            <a:avLst/>
          </a:prstGeom>
          <a:noFill/>
        </p:spPr>
        <p:txBody>
          <a:bodyPr wrap="square">
            <a:spAutoFit/>
          </a:bodyPr>
          <a:lstStyle/>
          <a:p>
            <a:r>
              <a:rPr lang="en-US" dirty="0">
                <a:solidFill>
                  <a:schemeClr val="bg1"/>
                </a:solidFill>
              </a:rPr>
              <a:t>the costs of maintaining and querying large databases can be prohibitive in terms of compute and storage, and inference costs increase when an LLM is coupled with retrieval.</a:t>
            </a:r>
          </a:p>
        </p:txBody>
      </p:sp>
    </p:spTree>
    <p:extLst>
      <p:ext uri="{BB962C8B-B14F-4D97-AF65-F5344CB8AC3E}">
        <p14:creationId xmlns:p14="http://schemas.microsoft.com/office/powerpoint/2010/main" val="1050213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911710-6C4C-F18C-3EB6-AF15747689E9}"/>
              </a:ext>
            </a:extLst>
          </p:cNvPr>
          <p:cNvSpPr>
            <a:spLocks noGrp="1"/>
          </p:cNvSpPr>
          <p:nvPr>
            <p:ph type="sldNum" sz="quarter" idx="12"/>
          </p:nvPr>
        </p:nvSpPr>
        <p:spPr/>
        <p:txBody>
          <a:bodyPr/>
          <a:lstStyle/>
          <a:p>
            <a:fld id="{A49DFD55-3C28-40EF-9E31-A92D2E4017FF}" type="slidenum">
              <a:rPr lang="en-US" smtClean="0"/>
              <a:pPr/>
              <a:t>32</a:t>
            </a:fld>
            <a:endParaRPr lang="en-US" dirty="0"/>
          </a:p>
        </p:txBody>
      </p:sp>
      <p:sp>
        <p:nvSpPr>
          <p:cNvPr id="6" name="TextBox 5">
            <a:extLst>
              <a:ext uri="{FF2B5EF4-FFF2-40B4-BE49-F238E27FC236}">
                <a16:creationId xmlns:a16="http://schemas.microsoft.com/office/drawing/2014/main" id="{425595C2-1AAA-7088-7905-F4430552B66E}"/>
              </a:ext>
            </a:extLst>
          </p:cNvPr>
          <p:cNvSpPr txBox="1"/>
          <p:nvPr/>
        </p:nvSpPr>
        <p:spPr>
          <a:xfrm>
            <a:off x="4370613" y="348734"/>
            <a:ext cx="6096000" cy="369332"/>
          </a:xfrm>
          <a:prstGeom prst="rect">
            <a:avLst/>
          </a:prstGeom>
          <a:noFill/>
        </p:spPr>
        <p:txBody>
          <a:bodyPr wrap="square">
            <a:spAutoFit/>
          </a:bodyPr>
          <a:lstStyle/>
          <a:p>
            <a:r>
              <a:rPr lang="en-US" dirty="0">
                <a:solidFill>
                  <a:schemeClr val="bg1"/>
                </a:solidFill>
              </a:rPr>
              <a:t>Conclusion</a:t>
            </a:r>
          </a:p>
        </p:txBody>
      </p:sp>
      <p:sp>
        <p:nvSpPr>
          <p:cNvPr id="8" name="TextBox 7">
            <a:extLst>
              <a:ext uri="{FF2B5EF4-FFF2-40B4-BE49-F238E27FC236}">
                <a16:creationId xmlns:a16="http://schemas.microsoft.com/office/drawing/2014/main" id="{08906C4C-7CC4-411C-0AEB-33E73D3771A0}"/>
              </a:ext>
            </a:extLst>
          </p:cNvPr>
          <p:cNvSpPr txBox="1"/>
          <p:nvPr/>
        </p:nvSpPr>
        <p:spPr>
          <a:xfrm>
            <a:off x="4619625" y="1007239"/>
            <a:ext cx="6096000" cy="2862322"/>
          </a:xfrm>
          <a:prstGeom prst="rect">
            <a:avLst/>
          </a:prstGeom>
          <a:noFill/>
        </p:spPr>
        <p:txBody>
          <a:bodyPr wrap="square">
            <a:spAutoFit/>
          </a:bodyPr>
          <a:lstStyle/>
          <a:p>
            <a:r>
              <a:rPr lang="en-US" dirty="0">
                <a:solidFill>
                  <a:schemeClr val="bg1"/>
                </a:solidFill>
              </a:rPr>
              <a:t>Within this project, managed to create a server-based application that was tied to a database and optimized with AI-powered functionalities. The application also provides certainty of connection to the database, which the server starts, and all activities take place safely and efficiently. The addition of AI or automation capabilities proves the capability of the system to process user inputs intelligently and provide meaningful and context-aware responses. The application is robust and production-ready with good error handling and environment-based configurations.</a:t>
            </a:r>
          </a:p>
        </p:txBody>
      </p:sp>
    </p:spTree>
    <p:extLst>
      <p:ext uri="{BB962C8B-B14F-4D97-AF65-F5344CB8AC3E}">
        <p14:creationId xmlns:p14="http://schemas.microsoft.com/office/powerpoint/2010/main" val="36237481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C8B7A-B250-4F98-1BD5-88D3DC380E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6BDEFE-E8AD-A48F-3BFE-44ECC64795CB}"/>
              </a:ext>
            </a:extLst>
          </p:cNvPr>
          <p:cNvSpPr>
            <a:spLocks noGrp="1"/>
          </p:cNvSpPr>
          <p:nvPr>
            <p:ph type="ctrTitle"/>
          </p:nvPr>
        </p:nvSpPr>
        <p:spPr>
          <a:xfrm>
            <a:off x="6746718" y="1608566"/>
            <a:ext cx="4941771" cy="3200400"/>
          </a:xfrm>
        </p:spPr>
        <p:txBody>
          <a:bodyPr anchor="ctr"/>
          <a:lstStyle/>
          <a:p>
            <a:r>
              <a:rPr lang="en-US" dirty="0"/>
              <a:t>Thanks to all</a:t>
            </a:r>
          </a:p>
        </p:txBody>
      </p:sp>
    </p:spTree>
    <p:extLst>
      <p:ext uri="{BB962C8B-B14F-4D97-AF65-F5344CB8AC3E}">
        <p14:creationId xmlns:p14="http://schemas.microsoft.com/office/powerpoint/2010/main" val="3582280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AFA5E-469B-2BFC-9D4E-BD1EC6E48CA0}"/>
              </a:ext>
            </a:extLst>
          </p:cNvPr>
          <p:cNvSpPr>
            <a:spLocks noGrp="1"/>
          </p:cNvSpPr>
          <p:nvPr>
            <p:ph type="ctrTitle"/>
          </p:nvPr>
        </p:nvSpPr>
        <p:spPr>
          <a:xfrm>
            <a:off x="7152715" y="254643"/>
            <a:ext cx="4179570" cy="780512"/>
          </a:xfrm>
        </p:spPr>
        <p:txBody>
          <a:bodyPr/>
          <a:lstStyle/>
          <a:p>
            <a:r>
              <a:rPr lang="en-US" dirty="0"/>
              <a:t>RAG</a:t>
            </a:r>
          </a:p>
        </p:txBody>
      </p:sp>
      <p:pic>
        <p:nvPicPr>
          <p:cNvPr id="16" name="Picture Placeholder 15" descr="A person stretching in a gym">
            <a:extLst>
              <a:ext uri="{FF2B5EF4-FFF2-40B4-BE49-F238E27FC236}">
                <a16:creationId xmlns:a16="http://schemas.microsoft.com/office/drawing/2014/main" id="{448EF356-1822-E2AE-2794-322870D4C222}"/>
              </a:ext>
            </a:extLst>
          </p:cNvPr>
          <p:cNvPicPr>
            <a:picLocks noGrp="1" noChangeAspect="1"/>
          </p:cNvPicPr>
          <p:nvPr>
            <p:ph type="pic" sz="quarter" idx="10"/>
          </p:nvPr>
        </p:nvPicPr>
        <p:blipFill>
          <a:blip r:embed="rId3"/>
          <a:srcRect l="44" r="44"/>
          <a:stretch/>
        </p:blipFill>
        <p:spPr>
          <a:xfrm>
            <a:off x="0" y="-7303"/>
            <a:ext cx="6576291" cy="6872605"/>
          </a:xfrm>
        </p:spPr>
      </p:pic>
      <p:cxnSp>
        <p:nvCxnSpPr>
          <p:cNvPr id="21" name="Straight Connector 20">
            <a:extLst>
              <a:ext uri="{FF2B5EF4-FFF2-40B4-BE49-F238E27FC236}">
                <a16:creationId xmlns:a16="http://schemas.microsoft.com/office/drawing/2014/main" id="{944268F6-A361-9907-F87F-9C4377ECAE6D}"/>
              </a:ext>
              <a:ext uri="{C183D7F6-B498-43B3-948B-1728B52AA6E4}">
                <adec:decorative xmlns:adec="http://schemas.microsoft.com/office/drawing/2017/decorative" val="1"/>
              </a:ext>
            </a:extLst>
          </p:cNvPr>
          <p:cNvCxnSpPr>
            <a:cxnSpLocks/>
          </p:cNvCxnSpPr>
          <p:nvPr/>
        </p:nvCxnSpPr>
        <p:spPr>
          <a:xfrm flipH="1" flipV="1">
            <a:off x="0" y="254643"/>
            <a:ext cx="6096000" cy="8557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30" name="Picture 6" descr="🧠 RAG Explained Simply: How AI Becomes Smarter by Googling Before  Answering | by Amit Kumar | Medium">
            <a:extLst>
              <a:ext uri="{FF2B5EF4-FFF2-40B4-BE49-F238E27FC236}">
                <a16:creationId xmlns:a16="http://schemas.microsoft.com/office/drawing/2014/main" id="{686D5760-1EA6-42A2-3A33-7411A70550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505" y="-37522"/>
            <a:ext cx="6902824" cy="69028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A7C51B5-031B-155B-C565-18F213C17279}"/>
              </a:ext>
            </a:extLst>
          </p:cNvPr>
          <p:cNvSpPr txBox="1"/>
          <p:nvPr/>
        </p:nvSpPr>
        <p:spPr>
          <a:xfrm>
            <a:off x="7152715" y="1242536"/>
            <a:ext cx="4675491" cy="1754326"/>
          </a:xfrm>
          <a:prstGeom prst="rect">
            <a:avLst/>
          </a:prstGeom>
          <a:noFill/>
        </p:spPr>
        <p:txBody>
          <a:bodyPr wrap="square">
            <a:spAutoFit/>
          </a:bodyPr>
          <a:lstStyle/>
          <a:p>
            <a:r>
              <a:rPr lang="en-US" dirty="0">
                <a:solidFill>
                  <a:schemeClr val="bg1"/>
                </a:solidFill>
              </a:rPr>
              <a:t>RAG merges information retrieval and generative models to reduce hallucinations and to keep replies grounded in documents. RAG enhancements expand to query rewriting, multi-hop retrieval, iterative RAG that learns when and what to retrieve.</a:t>
            </a:r>
          </a:p>
        </p:txBody>
      </p:sp>
    </p:spTree>
    <p:extLst>
      <p:ext uri="{BB962C8B-B14F-4D97-AF65-F5344CB8AC3E}">
        <p14:creationId xmlns:p14="http://schemas.microsoft.com/office/powerpoint/2010/main" val="2241459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22388" y="0"/>
            <a:ext cx="7288282" cy="2121177"/>
          </a:xfrm>
        </p:spPr>
        <p:txBody>
          <a:bodyPr/>
          <a:lstStyle/>
          <a:p>
            <a:r>
              <a:rPr lang="en-US" dirty="0"/>
              <a:t>Types of RAG</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sz="half" idx="2"/>
          </p:nvPr>
        </p:nvSpPr>
        <p:spPr>
          <a:xfrm>
            <a:off x="1322388" y="2763078"/>
            <a:ext cx="7897812" cy="3593271"/>
          </a:xfrm>
        </p:spPr>
        <p:txBody>
          <a:bodyPr>
            <a:normAutofit/>
          </a:bodyPr>
          <a:lstStyle/>
          <a:p>
            <a:r>
              <a:rPr lang="en-US" dirty="0"/>
              <a:t>Simple RAG</a:t>
            </a:r>
            <a:br>
              <a:rPr lang="en-US" dirty="0"/>
            </a:br>
            <a:r>
              <a:rPr lang="en-US" dirty="0"/>
              <a:t>Simple RAG with Memory</a:t>
            </a:r>
            <a:br>
              <a:rPr lang="en-US" dirty="0"/>
            </a:br>
            <a:r>
              <a:rPr lang="en-US" dirty="0"/>
              <a:t>Branched RAG</a:t>
            </a:r>
            <a:br>
              <a:rPr lang="en-US" dirty="0"/>
            </a:br>
            <a:r>
              <a:rPr lang="en-US" dirty="0" err="1"/>
              <a:t>HyDe</a:t>
            </a:r>
            <a:r>
              <a:rPr lang="en-US" dirty="0"/>
              <a:t> (Hypothetical Document Embedding)</a:t>
            </a:r>
            <a:br>
              <a:rPr lang="en-US" dirty="0"/>
            </a:br>
            <a:r>
              <a:rPr lang="en-US" dirty="0"/>
              <a:t>Adaptive RAG</a:t>
            </a:r>
            <a:br>
              <a:rPr lang="en-US" dirty="0"/>
            </a:br>
            <a:r>
              <a:rPr lang="en-US" dirty="0"/>
              <a:t>Corrective RAG (CRAG)</a:t>
            </a:r>
            <a:br>
              <a:rPr lang="en-US" dirty="0"/>
            </a:br>
            <a:r>
              <a:rPr lang="en-US" dirty="0"/>
              <a:t>Self-RAG </a:t>
            </a:r>
            <a:br>
              <a:rPr lang="en-US" dirty="0"/>
            </a:br>
            <a:r>
              <a:rPr lang="en-US" dirty="0"/>
              <a:t>Agentic RAG </a:t>
            </a:r>
          </a:p>
        </p:txBody>
      </p:sp>
      <p:sp>
        <p:nvSpPr>
          <p:cNvPr id="14" name="Slide Number Placeholder 5">
            <a:extLst>
              <a:ext uri="{FF2B5EF4-FFF2-40B4-BE49-F238E27FC236}">
                <a16:creationId xmlns:a16="http://schemas.microsoft.com/office/drawing/2014/main" id="{ECE635A2-70B8-3EAB-6A18-952B02EBAA1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5</a:t>
            </a:fld>
            <a:endParaRPr lang="en-US" dirty="0"/>
          </a:p>
        </p:txBody>
      </p:sp>
    </p:spTree>
    <p:extLst>
      <p:ext uri="{BB962C8B-B14F-4D97-AF65-F5344CB8AC3E}">
        <p14:creationId xmlns:p14="http://schemas.microsoft.com/office/powerpoint/2010/main" val="3571516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C97BE-403B-122E-90D1-2788978A0B6F}"/>
              </a:ext>
            </a:extLst>
          </p:cNvPr>
          <p:cNvSpPr>
            <a:spLocks noGrp="1"/>
          </p:cNvSpPr>
          <p:nvPr>
            <p:ph type="ctrTitle"/>
          </p:nvPr>
        </p:nvSpPr>
        <p:spPr>
          <a:xfrm>
            <a:off x="6877050" y="-2260600"/>
            <a:ext cx="4179570" cy="3457971"/>
          </a:xfrm>
        </p:spPr>
        <p:txBody>
          <a:bodyPr/>
          <a:lstStyle/>
          <a:p>
            <a:r>
              <a:rPr lang="en-US" dirty="0"/>
              <a:t>Research gap</a:t>
            </a:r>
          </a:p>
        </p:txBody>
      </p:sp>
      <p:sp>
        <p:nvSpPr>
          <p:cNvPr id="4" name="TextBox 3">
            <a:extLst>
              <a:ext uri="{FF2B5EF4-FFF2-40B4-BE49-F238E27FC236}">
                <a16:creationId xmlns:a16="http://schemas.microsoft.com/office/drawing/2014/main" id="{1FFA2ADF-5E7F-BF8F-3C8F-40F352DFF569}"/>
              </a:ext>
            </a:extLst>
          </p:cNvPr>
          <p:cNvSpPr txBox="1"/>
          <p:nvPr/>
        </p:nvSpPr>
        <p:spPr>
          <a:xfrm>
            <a:off x="6096000" y="1700510"/>
            <a:ext cx="6096000" cy="1477328"/>
          </a:xfrm>
          <a:prstGeom prst="rect">
            <a:avLst/>
          </a:prstGeom>
          <a:noFill/>
        </p:spPr>
        <p:txBody>
          <a:bodyPr wrap="square">
            <a:spAutoFit/>
          </a:bodyPr>
          <a:lstStyle/>
          <a:p>
            <a:r>
              <a:rPr lang="en-US" dirty="0">
                <a:solidFill>
                  <a:schemeClr val="bg1"/>
                </a:solidFill>
              </a:rPr>
              <a:t>Hallucinations -where AI creates the wrong or fake information.</a:t>
            </a:r>
          </a:p>
          <a:p>
            <a:endParaRPr lang="en-US" dirty="0">
              <a:solidFill>
                <a:schemeClr val="bg1"/>
              </a:solidFill>
            </a:endParaRPr>
          </a:p>
          <a:p>
            <a:r>
              <a:rPr lang="en-US" dirty="0">
                <a:solidFill>
                  <a:schemeClr val="bg1"/>
                </a:solidFill>
              </a:rPr>
              <a:t>Lack of grounding -responses aren’t directly linked to sound source documents.</a:t>
            </a:r>
          </a:p>
        </p:txBody>
      </p:sp>
    </p:spTree>
    <p:extLst>
      <p:ext uri="{BB962C8B-B14F-4D97-AF65-F5344CB8AC3E}">
        <p14:creationId xmlns:p14="http://schemas.microsoft.com/office/powerpoint/2010/main" val="334696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E2E6A-35EC-1B8E-0FD7-8C67870ACA64}"/>
              </a:ext>
            </a:extLst>
          </p:cNvPr>
          <p:cNvSpPr>
            <a:spLocks noGrp="1"/>
          </p:cNvSpPr>
          <p:nvPr>
            <p:ph type="title"/>
          </p:nvPr>
        </p:nvSpPr>
        <p:spPr>
          <a:xfrm>
            <a:off x="2882900" y="-388779"/>
            <a:ext cx="8420100" cy="1780860"/>
          </a:xfrm>
        </p:spPr>
        <p:txBody>
          <a:bodyPr/>
          <a:lstStyle/>
          <a:p>
            <a:r>
              <a:rPr lang="en-US" dirty="0"/>
              <a:t>This project works to fill THE gaps</a:t>
            </a:r>
          </a:p>
        </p:txBody>
      </p:sp>
      <p:sp>
        <p:nvSpPr>
          <p:cNvPr id="35" name="Content Placeholder 34">
            <a:extLst>
              <a:ext uri="{FF2B5EF4-FFF2-40B4-BE49-F238E27FC236}">
                <a16:creationId xmlns:a16="http://schemas.microsoft.com/office/drawing/2014/main" id="{EDBE6233-75E9-40D1-968F-58CA9AD0FF50}"/>
              </a:ext>
            </a:extLst>
          </p:cNvPr>
          <p:cNvSpPr>
            <a:spLocks noGrp="1"/>
          </p:cNvSpPr>
          <p:nvPr>
            <p:ph sz="half" idx="13"/>
          </p:nvPr>
        </p:nvSpPr>
        <p:spPr>
          <a:xfrm>
            <a:off x="3251200" y="1819671"/>
            <a:ext cx="7258050" cy="3469878"/>
          </a:xfrm>
        </p:spPr>
        <p:txBody>
          <a:bodyPr>
            <a:normAutofit/>
          </a:bodyPr>
          <a:lstStyle/>
          <a:p>
            <a:r>
              <a:rPr lang="en-US" dirty="0"/>
              <a:t>Integrating RAG with a backend to enable accurate context and also enable question answering.</a:t>
            </a:r>
          </a:p>
          <a:p>
            <a:r>
              <a:rPr lang="en-US" dirty="0"/>
              <a:t>Intelligent responses, versus simple keyword matches, using AI and NLP to provide an intelligent response.</a:t>
            </a:r>
          </a:p>
          <a:p>
            <a:r>
              <a:rPr lang="en-US" dirty="0"/>
              <a:t>Introducing a chatbot interface for interactive learning and retrieval.</a:t>
            </a:r>
          </a:p>
          <a:p>
            <a:r>
              <a:rPr lang="en-US" dirty="0"/>
              <a:t>Implementing file handling and storage using access control</a:t>
            </a:r>
          </a:p>
          <a:p>
            <a:r>
              <a:rPr lang="en-US" dirty="0"/>
              <a:t>Ensuring performance and reliability with modern development   practices.</a:t>
            </a:r>
          </a:p>
        </p:txBody>
      </p:sp>
      <p:sp>
        <p:nvSpPr>
          <p:cNvPr id="8" name="Slide Number Placeholder 7">
            <a:extLst>
              <a:ext uri="{FF2B5EF4-FFF2-40B4-BE49-F238E27FC236}">
                <a16:creationId xmlns:a16="http://schemas.microsoft.com/office/drawing/2014/main" id="{8F44A959-C2BB-9170-C99C-1A2EDB71B994}"/>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7</a:t>
            </a:fld>
            <a:endParaRPr lang="en-US" dirty="0"/>
          </a:p>
        </p:txBody>
      </p:sp>
    </p:spTree>
    <p:extLst>
      <p:ext uri="{BB962C8B-B14F-4D97-AF65-F5344CB8AC3E}">
        <p14:creationId xmlns:p14="http://schemas.microsoft.com/office/powerpoint/2010/main" val="103458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Content Placeholder 24" descr="A diagram of a computer process&#10;&#10;AI-generated content may be incorrect.">
            <a:extLst>
              <a:ext uri="{FF2B5EF4-FFF2-40B4-BE49-F238E27FC236}">
                <a16:creationId xmlns:a16="http://schemas.microsoft.com/office/drawing/2014/main" id="{A0A98DCA-F6AB-5BBA-098A-C54519928473}"/>
              </a:ext>
            </a:extLst>
          </p:cNvPr>
          <p:cNvPicPr>
            <a:picLocks noGrp="1" noChangeAspect="1"/>
          </p:cNvPicPr>
          <p:nvPr>
            <p:ph sz="half" idx="15"/>
          </p:nvPr>
        </p:nvPicPr>
        <p:blipFill>
          <a:blip r:embed="rId3"/>
          <a:stretch>
            <a:fillRect/>
          </a:stretch>
        </p:blipFill>
        <p:spPr>
          <a:xfrm>
            <a:off x="304800" y="827088"/>
            <a:ext cx="3759200" cy="5638800"/>
          </a:xfrm>
        </p:spPr>
      </p:pic>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8</a:t>
            </a:fld>
            <a:endParaRPr lang="en-US" dirty="0"/>
          </a:p>
        </p:txBody>
      </p:sp>
      <p:sp>
        <p:nvSpPr>
          <p:cNvPr id="18" name="TextBox 17">
            <a:extLst>
              <a:ext uri="{FF2B5EF4-FFF2-40B4-BE49-F238E27FC236}">
                <a16:creationId xmlns:a16="http://schemas.microsoft.com/office/drawing/2014/main" id="{4D6152BC-E771-36F9-1EE3-E42315D568D7}"/>
              </a:ext>
            </a:extLst>
          </p:cNvPr>
          <p:cNvSpPr txBox="1"/>
          <p:nvPr/>
        </p:nvSpPr>
        <p:spPr>
          <a:xfrm>
            <a:off x="1524000" y="207446"/>
            <a:ext cx="3289300" cy="369332"/>
          </a:xfrm>
          <a:prstGeom prst="rect">
            <a:avLst/>
          </a:prstGeom>
          <a:noFill/>
        </p:spPr>
        <p:txBody>
          <a:bodyPr wrap="square" rtlCol="0">
            <a:spAutoFit/>
          </a:bodyPr>
          <a:lstStyle/>
          <a:p>
            <a:r>
              <a:rPr lang="en-US" b="1" dirty="0"/>
              <a:t>Dataflow</a:t>
            </a:r>
          </a:p>
        </p:txBody>
      </p:sp>
      <p:sp>
        <p:nvSpPr>
          <p:cNvPr id="21" name="AutoShape 2">
            <a:extLst>
              <a:ext uri="{FF2B5EF4-FFF2-40B4-BE49-F238E27FC236}">
                <a16:creationId xmlns:a16="http://schemas.microsoft.com/office/drawing/2014/main" id="{474203DB-3EB2-A75B-D8E6-B531B6AD971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AutoShape 4">
            <a:extLst>
              <a:ext uri="{FF2B5EF4-FFF2-40B4-BE49-F238E27FC236}">
                <a16:creationId xmlns:a16="http://schemas.microsoft.com/office/drawing/2014/main" id="{F2D58AD2-F5B2-57A6-F9FA-8A8A516626A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AutoShape 6">
            <a:extLst>
              <a:ext uri="{FF2B5EF4-FFF2-40B4-BE49-F238E27FC236}">
                <a16:creationId xmlns:a16="http://schemas.microsoft.com/office/drawing/2014/main" id="{230E5C56-5B6B-3BF8-8AEC-2D7C6FA0339C}"/>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7" name="Picture 26">
            <a:extLst>
              <a:ext uri="{FF2B5EF4-FFF2-40B4-BE49-F238E27FC236}">
                <a16:creationId xmlns:a16="http://schemas.microsoft.com/office/drawing/2014/main" id="{0A7C6A15-CC01-E972-9599-D0CE25F88D35}"/>
              </a:ext>
            </a:extLst>
          </p:cNvPr>
          <p:cNvPicPr>
            <a:picLocks noChangeAspect="1"/>
          </p:cNvPicPr>
          <p:nvPr/>
        </p:nvPicPr>
        <p:blipFill>
          <a:blip r:embed="rId4"/>
          <a:stretch>
            <a:fillRect/>
          </a:stretch>
        </p:blipFill>
        <p:spPr>
          <a:xfrm>
            <a:off x="6553200" y="0"/>
            <a:ext cx="5638800" cy="6858000"/>
          </a:xfrm>
          <a:prstGeom prst="rect">
            <a:avLst/>
          </a:prstGeom>
        </p:spPr>
      </p:pic>
    </p:spTree>
    <p:extLst>
      <p:ext uri="{BB962C8B-B14F-4D97-AF65-F5344CB8AC3E}">
        <p14:creationId xmlns:p14="http://schemas.microsoft.com/office/powerpoint/2010/main" val="636929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53725" y="-328612"/>
            <a:ext cx="5884027" cy="1204912"/>
          </a:xfrm>
        </p:spPr>
        <p:txBody>
          <a:bodyPr/>
          <a:lstStyle/>
          <a:p>
            <a:r>
              <a:rPr lang="en-US" dirty="0"/>
              <a:t>MODEL</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9</a:t>
            </a:fld>
            <a:endParaRPr lang="en-US" dirty="0"/>
          </a:p>
        </p:txBody>
      </p:sp>
      <p:sp>
        <p:nvSpPr>
          <p:cNvPr id="3" name="Text Placeholder 2">
            <a:extLst>
              <a:ext uri="{FF2B5EF4-FFF2-40B4-BE49-F238E27FC236}">
                <a16:creationId xmlns:a16="http://schemas.microsoft.com/office/drawing/2014/main" id="{FED19BCA-B61F-4EA6-A1FB-CCA3BD8506FB}"/>
              </a:ext>
            </a:extLst>
          </p:cNvPr>
          <p:cNvSpPr>
            <a:spLocks noGrp="1"/>
          </p:cNvSpPr>
          <p:nvPr>
            <p:ph sz="half" idx="14"/>
          </p:nvPr>
        </p:nvSpPr>
        <p:spPr>
          <a:xfrm>
            <a:off x="5631526" y="1079498"/>
            <a:ext cx="5907176" cy="2536826"/>
          </a:xfrm>
        </p:spPr>
        <p:txBody>
          <a:bodyPr>
            <a:noAutofit/>
          </a:bodyPr>
          <a:lstStyle/>
          <a:p>
            <a:r>
              <a:rPr lang="en-US" dirty="0"/>
              <a:t>The user upload PDF in frontend React web interface. Which is simple and user friendly. The React frontend sends files to the server via HTTP request. After uploading the PDF, user asked a question related to the PDF content. Then the frontend send the question with the PDF ID to the server. Then backend server processes the uploaded PDF with PDF Parse. Then the text will be chunked and keywords extracted. Then the query will be processed. In this processing, MongoDB search the best chunk matched with the question. After getting relevant chunks, these chunks and questions sent to Gemini AI. Then Gemini AI understand the question and relevant chunks and generate a context-based answer. The answer will be generated from the chunks of PDF strictly. After processing by AI, then the answer send to the server. Then the server sent it to the React frontend for the user. And it is the final response.</a:t>
            </a:r>
          </a:p>
        </p:txBody>
      </p:sp>
      <p:cxnSp>
        <p:nvCxnSpPr>
          <p:cNvPr id="23" name="Straight Connector 22">
            <a:extLst>
              <a:ext uri="{FF2B5EF4-FFF2-40B4-BE49-F238E27FC236}">
                <a16:creationId xmlns:a16="http://schemas.microsoft.com/office/drawing/2014/main" id="{D87F08D6-2CA7-4A5A-BE34-07113DCA535D}"/>
              </a:ext>
              <a:ext uri="{C183D7F6-B498-43B3-948B-1728B52AA6E4}">
                <adec:decorative xmlns:adec="http://schemas.microsoft.com/office/drawing/2017/decorative" val="1"/>
              </a:ext>
            </a:extLst>
          </p:cNvPr>
          <p:cNvCxnSpPr>
            <a:cxnSpLocks/>
          </p:cNvCxnSpPr>
          <p:nvPr userDrawn="1"/>
        </p:nvCxnSpPr>
        <p:spPr>
          <a:xfrm flipH="1" flipV="1">
            <a:off x="0" y="876300"/>
            <a:ext cx="5246255" cy="17098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Placeholder 15" descr="A wireframe of a person's head&#10;&#10;AI-generated content may be incorrect.">
            <a:extLst>
              <a:ext uri="{FF2B5EF4-FFF2-40B4-BE49-F238E27FC236}">
                <a16:creationId xmlns:a16="http://schemas.microsoft.com/office/drawing/2014/main" id="{2FAED28E-BF36-8770-EDCD-2E833541A32B}"/>
              </a:ext>
            </a:extLst>
          </p:cNvPr>
          <p:cNvPicPr>
            <a:picLocks noGrp="1" noChangeAspect="1"/>
          </p:cNvPicPr>
          <p:nvPr>
            <p:ph type="pic" sz="quarter" idx="13"/>
          </p:nvPr>
        </p:nvPicPr>
        <p:blipFill>
          <a:blip r:embed="rId3"/>
          <a:srcRect t="8181" b="8181"/>
          <a:stretch>
            <a:fillRect/>
          </a:stretch>
        </p:blipFill>
        <p:spPr/>
      </p:pic>
    </p:spTree>
    <p:extLst>
      <p:ext uri="{BB962C8B-B14F-4D97-AF65-F5344CB8AC3E}">
        <p14:creationId xmlns:p14="http://schemas.microsoft.com/office/powerpoint/2010/main" val="1742861620"/>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9168DCE-134F-4610-A6AA-88CEBE8D71D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5EDE3176-A15D-46A3-BDDB-64A0D73632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ABF691C-888B-4061-8A6F-D5CE84A0254B}">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{7E34835A-105B-458C-8D6B-D7BA9A8E0C07}TF7521aafa-c748-4c40-a498-ba511be234dc5b1b6097_win32-5039330bb2f3</Template>
  <TotalTime>347</TotalTime>
  <Words>1330</Words>
  <Application>Microsoft Office PowerPoint</Application>
  <PresentationFormat>Widescreen</PresentationFormat>
  <Paragraphs>144</Paragraphs>
  <Slides>33</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Euclid Circular A</vt:lpstr>
      <vt:lpstr>Franklin Gothic Demi</vt:lpstr>
      <vt:lpstr>Tenorite</vt:lpstr>
      <vt:lpstr>Custom</vt:lpstr>
      <vt:lpstr> A Retrieval-Augmented based Agentic Chatbot</vt:lpstr>
      <vt:lpstr>Introduction</vt:lpstr>
      <vt:lpstr>Objective</vt:lpstr>
      <vt:lpstr>RAG</vt:lpstr>
      <vt:lpstr>Types of RAG</vt:lpstr>
      <vt:lpstr>Research gap</vt:lpstr>
      <vt:lpstr>This project works to fill THE gaps</vt:lpstr>
      <vt:lpstr>PowerPoint Presentation</vt:lpstr>
      <vt:lpstr>MODEL</vt:lpstr>
      <vt:lpstr>PowerPoint Presentation</vt:lpstr>
      <vt:lpstr>PowerPoint Presentation</vt:lpstr>
      <vt:lpstr>PowerPoint Presentation</vt:lpstr>
      <vt:lpstr>Achievement of OBJECTIVE</vt:lpstr>
      <vt:lpstr>Project Development Process</vt:lpstr>
      <vt:lpstr>Artificial Intelligence  </vt:lpstr>
      <vt:lpstr>PowerPoint Presentation</vt:lpstr>
      <vt:lpstr>PowerPoint Presentation</vt:lpstr>
      <vt:lpstr>PowerPoint Presentation</vt:lpstr>
      <vt:lpstr>PowerPoint Presentation</vt:lpstr>
      <vt:lpstr>PowerPoint Presentation</vt:lpstr>
      <vt:lpstr>Frontend</vt:lpstr>
      <vt:lpstr>Component section</vt:lpstr>
      <vt:lpstr>PowerPoint Presentation</vt:lpstr>
      <vt:lpstr>PowerPoint Presentation</vt:lpstr>
      <vt:lpstr>PowerPoint Presentation</vt:lpstr>
      <vt:lpstr>PowerPoint Presentation</vt:lpstr>
      <vt:lpstr>Result</vt:lpstr>
      <vt:lpstr>PowerPoint Presentation</vt:lpstr>
      <vt:lpstr>PowerPoint Presentation</vt:lpstr>
      <vt:lpstr>PowerPoint Presentation</vt:lpstr>
      <vt:lpstr>PowerPoint Presentation</vt:lpstr>
      <vt:lpstr>PowerPoint Presentation</vt:lpstr>
      <vt:lpstr>Thanks to all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Amit Rayhan</dc:creator>
  <cp:lastModifiedBy>Amit Rayhan</cp:lastModifiedBy>
  <cp:revision>1</cp:revision>
  <dcterms:created xsi:type="dcterms:W3CDTF">2025-09-13T09:39:16Z</dcterms:created>
  <dcterms:modified xsi:type="dcterms:W3CDTF">2025-09-14T04:41:34Z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